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66" r:id="rId8"/>
    <p:sldId id="259" r:id="rId9"/>
    <p:sldId id="267" r:id="rId10"/>
    <p:sldId id="269" r:id="rId11"/>
    <p:sldId id="268" r:id="rId12"/>
    <p:sldId id="262" r:id="rId13"/>
    <p:sldId id="261" r:id="rId14"/>
    <p:sldId id="270" r:id="rId15"/>
    <p:sldId id="26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74D7F0-26A2-4F56-B20D-813DD0CE5A01}" v="22" dt="2025-10-06T09:10:11.543"/>
    <p1510:client id="{73E4B51B-7D96-45A0-9306-ECE05FED9A02}" v="93" dt="2025-10-05T21:26:25.715"/>
    <p1510:client id="{B9DB0C14-5A72-44E2-A61D-14851EC04302}" v="233" dt="2025-10-06T07:41:56.108"/>
    <p1510:client id="{FA8BA0E4-ABA3-43A2-9D6A-35F5769A1829}" v="523" dt="2025-10-06T05:58:46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ádeček David" userId="S::sladecek@hradebni.cz::474d93f0-3a32-49cc-b837-47806091b590" providerId="AD" clId="Web-{73E4B51B-7D96-45A0-9306-ECE05FED9A02}"/>
    <pc:docChg chg="addSld delSld modSld">
      <pc:chgData name="Sládeček David" userId="S::sladecek@hradebni.cz::474d93f0-3a32-49cc-b837-47806091b590" providerId="AD" clId="Web-{73E4B51B-7D96-45A0-9306-ECE05FED9A02}" dt="2025-10-05T21:26:25.715" v="88" actId="20577"/>
      <pc:docMkLst>
        <pc:docMk/>
      </pc:docMkLst>
      <pc:sldChg chg="modSp">
        <pc:chgData name="Sládeček David" userId="S::sladecek@hradebni.cz::474d93f0-3a32-49cc-b837-47806091b590" providerId="AD" clId="Web-{73E4B51B-7D96-45A0-9306-ECE05FED9A02}" dt="2025-10-05T21:14:28.003" v="31" actId="20577"/>
        <pc:sldMkLst>
          <pc:docMk/>
          <pc:sldMk cId="328678651" sldId="256"/>
        </pc:sldMkLst>
        <pc:spChg chg="mod">
          <ac:chgData name="Sládeček David" userId="S::sladecek@hradebni.cz::474d93f0-3a32-49cc-b837-47806091b590" providerId="AD" clId="Web-{73E4B51B-7D96-45A0-9306-ECE05FED9A02}" dt="2025-10-05T21:14:28.003" v="31" actId="20577"/>
          <ac:spMkLst>
            <pc:docMk/>
            <pc:sldMk cId="328678651" sldId="256"/>
            <ac:spMk id="3" creationId="{4B606116-439C-4EDD-2C82-2E255EE7F2F1}"/>
          </ac:spMkLst>
        </pc:spChg>
      </pc:sldChg>
      <pc:sldChg chg="modSp new">
        <pc:chgData name="Sládeček David" userId="S::sladecek@hradebni.cz::474d93f0-3a32-49cc-b837-47806091b590" providerId="AD" clId="Web-{73E4B51B-7D96-45A0-9306-ECE05FED9A02}" dt="2025-10-05T21:23:37.839" v="39" actId="20577"/>
        <pc:sldMkLst>
          <pc:docMk/>
          <pc:sldMk cId="835768341" sldId="257"/>
        </pc:sldMkLst>
        <pc:spChg chg="mod">
          <ac:chgData name="Sládeček David" userId="S::sladecek@hradebni.cz::474d93f0-3a32-49cc-b837-47806091b590" providerId="AD" clId="Web-{73E4B51B-7D96-45A0-9306-ECE05FED9A02}" dt="2025-10-05T21:23:37.839" v="39" actId="20577"/>
          <ac:spMkLst>
            <pc:docMk/>
            <pc:sldMk cId="835768341" sldId="257"/>
            <ac:spMk id="2" creationId="{8C7AF873-6372-4499-BD87-5FA953BD253C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23.393" v="30"/>
        <pc:sldMkLst>
          <pc:docMk/>
          <pc:sldMk cId="1488800756" sldId="257"/>
        </pc:sldMkLst>
      </pc:sldChg>
      <pc:sldChg chg="modSp new">
        <pc:chgData name="Sládeček David" userId="S::sladecek@hradebni.cz::474d93f0-3a32-49cc-b837-47806091b590" providerId="AD" clId="Web-{73E4B51B-7D96-45A0-9306-ECE05FED9A02}" dt="2025-10-05T21:23:53.433" v="55" actId="20577"/>
        <pc:sldMkLst>
          <pc:docMk/>
          <pc:sldMk cId="344976305" sldId="258"/>
        </pc:sldMkLst>
        <pc:spChg chg="mod">
          <ac:chgData name="Sládeček David" userId="S::sladecek@hradebni.cz::474d93f0-3a32-49cc-b837-47806091b590" providerId="AD" clId="Web-{73E4B51B-7D96-45A0-9306-ECE05FED9A02}" dt="2025-10-05T21:23:53.433" v="55" actId="20577"/>
          <ac:spMkLst>
            <pc:docMk/>
            <pc:sldMk cId="344976305" sldId="258"/>
            <ac:spMk id="2" creationId="{379E1CCB-948A-405E-8A80-696CD39D1587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23.393" v="29"/>
        <pc:sldMkLst>
          <pc:docMk/>
          <pc:sldMk cId="3469665129" sldId="258"/>
        </pc:sldMkLst>
      </pc:sldChg>
      <pc:sldChg chg="del">
        <pc:chgData name="Sládeček David" userId="S::sladecek@hradebni.cz::474d93f0-3a32-49cc-b837-47806091b590" providerId="AD" clId="Web-{73E4B51B-7D96-45A0-9306-ECE05FED9A02}" dt="2025-10-05T21:14:23.393" v="28"/>
        <pc:sldMkLst>
          <pc:docMk/>
          <pc:sldMk cId="200764154" sldId="259"/>
        </pc:sldMkLst>
      </pc:sldChg>
      <pc:sldChg chg="modSp new">
        <pc:chgData name="Sládeček David" userId="S::sladecek@hradebni.cz::474d93f0-3a32-49cc-b837-47806091b590" providerId="AD" clId="Web-{73E4B51B-7D96-45A0-9306-ECE05FED9A02}" dt="2025-10-05T21:24:21.917" v="63" actId="20577"/>
        <pc:sldMkLst>
          <pc:docMk/>
          <pc:sldMk cId="3095795059" sldId="259"/>
        </pc:sldMkLst>
        <pc:spChg chg="mod">
          <ac:chgData name="Sládeček David" userId="S::sladecek@hradebni.cz::474d93f0-3a32-49cc-b837-47806091b590" providerId="AD" clId="Web-{73E4B51B-7D96-45A0-9306-ECE05FED9A02}" dt="2025-10-05T21:24:21.917" v="63" actId="20577"/>
          <ac:spMkLst>
            <pc:docMk/>
            <pc:sldMk cId="3095795059" sldId="259"/>
            <ac:spMk id="2" creationId="{7AA7FF72-DFEE-D377-7098-C01C9D8C7D51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23.393" v="27"/>
        <pc:sldMkLst>
          <pc:docMk/>
          <pc:sldMk cId="1300402178" sldId="260"/>
        </pc:sldMkLst>
      </pc:sldChg>
      <pc:sldChg chg="modSp new">
        <pc:chgData name="Sládeček David" userId="S::sladecek@hradebni.cz::474d93f0-3a32-49cc-b837-47806091b590" providerId="AD" clId="Web-{73E4B51B-7D96-45A0-9306-ECE05FED9A02}" dt="2025-10-05T21:24:40.355" v="77" actId="20577"/>
        <pc:sldMkLst>
          <pc:docMk/>
          <pc:sldMk cId="3390324499" sldId="260"/>
        </pc:sldMkLst>
        <pc:spChg chg="mod">
          <ac:chgData name="Sládeček David" userId="S::sladecek@hradebni.cz::474d93f0-3a32-49cc-b837-47806091b590" providerId="AD" clId="Web-{73E4B51B-7D96-45A0-9306-ECE05FED9A02}" dt="2025-10-05T21:24:40.355" v="77" actId="20577"/>
          <ac:spMkLst>
            <pc:docMk/>
            <pc:sldMk cId="3390324499" sldId="260"/>
            <ac:spMk id="2" creationId="{A305D0F2-5193-2179-88CE-B417CF11D63B}"/>
          </ac:spMkLst>
        </pc:spChg>
      </pc:sldChg>
      <pc:sldChg chg="modSp new">
        <pc:chgData name="Sládeček David" userId="S::sladecek@hradebni.cz::474d93f0-3a32-49cc-b837-47806091b590" providerId="AD" clId="Web-{73E4B51B-7D96-45A0-9306-ECE05FED9A02}" dt="2025-10-05T21:24:59.714" v="82" actId="20577"/>
        <pc:sldMkLst>
          <pc:docMk/>
          <pc:sldMk cId="148105715" sldId="261"/>
        </pc:sldMkLst>
        <pc:spChg chg="mod">
          <ac:chgData name="Sládeček David" userId="S::sladecek@hradebni.cz::474d93f0-3a32-49cc-b837-47806091b590" providerId="AD" clId="Web-{73E4B51B-7D96-45A0-9306-ECE05FED9A02}" dt="2025-10-05T21:24:59.714" v="82" actId="20577"/>
          <ac:spMkLst>
            <pc:docMk/>
            <pc:sldMk cId="148105715" sldId="261"/>
            <ac:spMk id="2" creationId="{9BAF09BB-56F8-B395-757C-0C867BE88FE0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23.393" v="26"/>
        <pc:sldMkLst>
          <pc:docMk/>
          <pc:sldMk cId="3063850617" sldId="261"/>
        </pc:sldMkLst>
      </pc:sldChg>
      <pc:sldChg chg="del">
        <pc:chgData name="Sládeček David" userId="S::sladecek@hradebni.cz::474d93f0-3a32-49cc-b837-47806091b590" providerId="AD" clId="Web-{73E4B51B-7D96-45A0-9306-ECE05FED9A02}" dt="2025-10-05T21:14:23.393" v="25"/>
        <pc:sldMkLst>
          <pc:docMk/>
          <pc:sldMk cId="1204247387" sldId="262"/>
        </pc:sldMkLst>
      </pc:sldChg>
      <pc:sldChg chg="modSp new">
        <pc:chgData name="Sládeček David" userId="S::sladecek@hradebni.cz::474d93f0-3a32-49cc-b837-47806091b590" providerId="AD" clId="Web-{73E4B51B-7D96-45A0-9306-ECE05FED9A02}" dt="2025-10-05T21:26:25.715" v="88" actId="20577"/>
        <pc:sldMkLst>
          <pc:docMk/>
          <pc:sldMk cId="1896747096" sldId="262"/>
        </pc:sldMkLst>
        <pc:spChg chg="mod">
          <ac:chgData name="Sládeček David" userId="S::sladecek@hradebni.cz::474d93f0-3a32-49cc-b837-47806091b590" providerId="AD" clId="Web-{73E4B51B-7D96-45A0-9306-ECE05FED9A02}" dt="2025-10-05T21:26:25.715" v="88" actId="20577"/>
          <ac:spMkLst>
            <pc:docMk/>
            <pc:sldMk cId="1896747096" sldId="262"/>
            <ac:spMk id="2" creationId="{C4A4A859-49B6-586B-2A25-D1FC62040EF5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19.503" v="24"/>
        <pc:sldMkLst>
          <pc:docMk/>
          <pc:sldMk cId="1823506230" sldId="263"/>
        </pc:sldMkLst>
      </pc:sldChg>
    </pc:docChg>
  </pc:docChgLst>
  <pc:docChgLst>
    <pc:chgData name="Sládeček David" userId="S::sladecek@hradebni.cz::474d93f0-3a32-49cc-b837-47806091b590" providerId="AD" clId="Web-{5774D7F0-26A2-4F56-B20D-813DD0CE5A01}"/>
    <pc:docChg chg="modSld">
      <pc:chgData name="Sládeček David" userId="S::sladecek@hradebni.cz::474d93f0-3a32-49cc-b837-47806091b590" providerId="AD" clId="Web-{5774D7F0-26A2-4F56-B20D-813DD0CE5A01}" dt="2025-10-06T09:10:11.543" v="21" actId="20577"/>
      <pc:docMkLst>
        <pc:docMk/>
      </pc:docMkLst>
      <pc:sldChg chg="addSp delSp modSp mod setBg">
        <pc:chgData name="Sládeček David" userId="S::sladecek@hradebni.cz::474d93f0-3a32-49cc-b837-47806091b590" providerId="AD" clId="Web-{5774D7F0-26A2-4F56-B20D-813DD0CE5A01}" dt="2025-10-06T09:10:11.543" v="21" actId="20577"/>
        <pc:sldMkLst>
          <pc:docMk/>
          <pc:sldMk cId="755543367" sldId="271"/>
        </pc:sldMkLst>
        <pc:spChg chg="mod">
          <ac:chgData name="Sládeček David" userId="S::sladecek@hradebni.cz::474d93f0-3a32-49cc-b837-47806091b590" providerId="AD" clId="Web-{5774D7F0-26A2-4F56-B20D-813DD0CE5A01}" dt="2025-10-06T09:04:56.375" v="8"/>
          <ac:spMkLst>
            <pc:docMk/>
            <pc:sldMk cId="755543367" sldId="271"/>
            <ac:spMk id="2" creationId="{282E6BE7-D984-D776-1980-5C8FA87A71EF}"/>
          </ac:spMkLst>
        </pc:spChg>
        <pc:spChg chg="mod ord">
          <ac:chgData name="Sládeček David" userId="S::sladecek@hradebni.cz::474d93f0-3a32-49cc-b837-47806091b590" providerId="AD" clId="Web-{5774D7F0-26A2-4F56-B20D-813DD0CE5A01}" dt="2025-10-06T09:10:11.543" v="21" actId="20577"/>
          <ac:spMkLst>
            <pc:docMk/>
            <pc:sldMk cId="755543367" sldId="271"/>
            <ac:spMk id="3" creationId="{4DA82A9F-7168-7566-DA3E-FB18B9BC7B39}"/>
          </ac:spMkLst>
        </pc:spChg>
        <pc:spChg chg="del">
          <ac:chgData name="Sládeček David" userId="S::sladecek@hradebni.cz::474d93f0-3a32-49cc-b837-47806091b590" providerId="AD" clId="Web-{5774D7F0-26A2-4F56-B20D-813DD0CE5A01}" dt="2025-10-06T09:04:31.686" v="0"/>
          <ac:spMkLst>
            <pc:docMk/>
            <pc:sldMk cId="755543367" sldId="271"/>
            <ac:spMk id="4" creationId="{5B0FBFCD-E3D0-B66F-8E92-27106BF0CD04}"/>
          </ac:spMkLst>
        </pc:spChg>
        <pc:spChg chg="del">
          <ac:chgData name="Sládeček David" userId="S::sladecek@hradebni.cz::474d93f0-3a32-49cc-b837-47806091b590" providerId="AD" clId="Web-{5774D7F0-26A2-4F56-B20D-813DD0CE5A01}" dt="2025-10-06T09:04:32.264" v="1"/>
          <ac:spMkLst>
            <pc:docMk/>
            <pc:sldMk cId="755543367" sldId="271"/>
            <ac:spMk id="8" creationId="{9B4E9FED-6275-B3E0-0603-56172ADB4189}"/>
          </ac:spMkLst>
        </pc:spChg>
        <pc:spChg chg="del mod">
          <ac:chgData name="Sládeček David" userId="S::sladecek@hradebni.cz::474d93f0-3a32-49cc-b837-47806091b590" providerId="AD" clId="Web-{5774D7F0-26A2-4F56-B20D-813DD0CE5A01}" dt="2025-10-06T09:04:33.702" v="3"/>
          <ac:spMkLst>
            <pc:docMk/>
            <pc:sldMk cId="755543367" sldId="271"/>
            <ac:spMk id="9" creationId="{44B9141D-B376-64AF-A5D6-4633B97FCB53}"/>
          </ac:spMkLst>
        </pc:spChg>
        <pc:spChg chg="del">
          <ac:chgData name="Sládeček David" userId="S::sladecek@hradebni.cz::474d93f0-3a32-49cc-b837-47806091b590" providerId="AD" clId="Web-{5774D7F0-26A2-4F56-B20D-813DD0CE5A01}" dt="2025-10-06T09:04:34.311" v="4"/>
          <ac:spMkLst>
            <pc:docMk/>
            <pc:sldMk cId="755543367" sldId="271"/>
            <ac:spMk id="10" creationId="{948BCB5C-7A83-82CA-6057-76D498E63524}"/>
          </ac:spMkLst>
        </pc:spChg>
        <pc:spChg chg="add">
          <ac:chgData name="Sládeček David" userId="S::sladecek@hradebni.cz::474d93f0-3a32-49cc-b837-47806091b590" providerId="AD" clId="Web-{5774D7F0-26A2-4F56-B20D-813DD0CE5A01}" dt="2025-10-06T09:04:56.375" v="8"/>
          <ac:spMkLst>
            <pc:docMk/>
            <pc:sldMk cId="755543367" sldId="271"/>
            <ac:spMk id="11" creationId="{52ABB703-2B0E-4C3B-B4A2-F3973548E561}"/>
          </ac:spMkLst>
        </pc:spChg>
        <pc:spChg chg="add">
          <ac:chgData name="Sládeček David" userId="S::sladecek@hradebni.cz::474d93f0-3a32-49cc-b837-47806091b590" providerId="AD" clId="Web-{5774D7F0-26A2-4F56-B20D-813DD0CE5A01}" dt="2025-10-06T09:04:56.375" v="8"/>
          <ac:spMkLst>
            <pc:docMk/>
            <pc:sldMk cId="755543367" sldId="271"/>
            <ac:spMk id="14" creationId="{E95DA498-D9A2-4DA9-B9DA-B3776E08CF7E}"/>
          </ac:spMkLst>
        </pc:spChg>
        <pc:spChg chg="add">
          <ac:chgData name="Sládeček David" userId="S::sladecek@hradebni.cz::474d93f0-3a32-49cc-b837-47806091b590" providerId="AD" clId="Web-{5774D7F0-26A2-4F56-B20D-813DD0CE5A01}" dt="2025-10-06T09:04:56.375" v="8"/>
          <ac:spMkLst>
            <pc:docMk/>
            <pc:sldMk cId="755543367" sldId="271"/>
            <ac:spMk id="16" creationId="{82A73093-4B9D-420D-B17E-52293703A1D4}"/>
          </ac:spMkLst>
        </pc:spChg>
        <pc:picChg chg="add mod modCrop">
          <ac:chgData name="Sládeček David" userId="S::sladecek@hradebni.cz::474d93f0-3a32-49cc-b837-47806091b590" providerId="AD" clId="Web-{5774D7F0-26A2-4F56-B20D-813DD0CE5A01}" dt="2025-10-06T09:04:56.375" v="8"/>
          <ac:picMkLst>
            <pc:docMk/>
            <pc:sldMk cId="755543367" sldId="271"/>
            <ac:picMk id="5" creationId="{B4F2301A-CEEE-0B8F-208D-A4FDDAA2ABFF}"/>
          </ac:picMkLst>
        </pc:picChg>
        <pc:cxnChg chg="add">
          <ac:chgData name="Sládeček David" userId="S::sladecek@hradebni.cz::474d93f0-3a32-49cc-b837-47806091b590" providerId="AD" clId="Web-{5774D7F0-26A2-4F56-B20D-813DD0CE5A01}" dt="2025-10-06T09:04:56.375" v="8"/>
          <ac:cxnSpMkLst>
            <pc:docMk/>
            <pc:sldMk cId="755543367" sldId="271"/>
            <ac:cxnSpMk id="12" creationId="{9C21570E-E159-49A6-9891-FA397B7A92D3}"/>
          </ac:cxnSpMkLst>
        </pc:cxnChg>
      </pc:sldChg>
    </pc:docChg>
  </pc:docChgLst>
  <pc:docChgLst>
    <pc:chgData name="Sládeček David" userId="S::sladecek@hradebni.cz::474d93f0-3a32-49cc-b837-47806091b590" providerId="AD" clId="Web-{B9DB0C14-5A72-44E2-A61D-14851EC04302}"/>
    <pc:docChg chg="addSld modSld sldOrd">
      <pc:chgData name="Sládeček David" userId="S::sladecek@hradebni.cz::474d93f0-3a32-49cc-b837-47806091b590" providerId="AD" clId="Web-{B9DB0C14-5A72-44E2-A61D-14851EC04302}" dt="2025-10-06T07:41:56.108" v="236" actId="20577"/>
      <pc:docMkLst>
        <pc:docMk/>
      </pc:docMkLst>
      <pc:sldChg chg="modSp">
        <pc:chgData name="Sládeček David" userId="S::sladecek@hradebni.cz::474d93f0-3a32-49cc-b837-47806091b590" providerId="AD" clId="Web-{B9DB0C14-5A72-44E2-A61D-14851EC04302}" dt="2025-10-06T07:29:06.180" v="143" actId="14100"/>
        <pc:sldMkLst>
          <pc:docMk/>
          <pc:sldMk cId="835768341" sldId="257"/>
        </pc:sldMkLst>
        <pc:spChg chg="mod">
          <ac:chgData name="Sládeček David" userId="S::sladecek@hradebni.cz::474d93f0-3a32-49cc-b837-47806091b590" providerId="AD" clId="Web-{B9DB0C14-5A72-44E2-A61D-14851EC04302}" dt="2025-10-06T07:29:06.180" v="143" actId="14100"/>
          <ac:spMkLst>
            <pc:docMk/>
            <pc:sldMk cId="835768341" sldId="257"/>
            <ac:spMk id="3" creationId="{076282D3-1415-9801-867D-15A39A71795C}"/>
          </ac:spMkLst>
        </pc:spChg>
      </pc:sldChg>
      <pc:sldChg chg="modSp">
        <pc:chgData name="Sládeček David" userId="S::sladecek@hradebni.cz::474d93f0-3a32-49cc-b837-47806091b590" providerId="AD" clId="Web-{B9DB0C14-5A72-44E2-A61D-14851EC04302}" dt="2025-10-06T07:29:02.555" v="142" actId="14100"/>
        <pc:sldMkLst>
          <pc:docMk/>
          <pc:sldMk cId="344976305" sldId="258"/>
        </pc:sldMkLst>
        <pc:spChg chg="mod">
          <ac:chgData name="Sládeček David" userId="S::sladecek@hradebni.cz::474d93f0-3a32-49cc-b837-47806091b590" providerId="AD" clId="Web-{B9DB0C14-5A72-44E2-A61D-14851EC04302}" dt="2025-10-06T07:29:02.555" v="142" actId="14100"/>
          <ac:spMkLst>
            <pc:docMk/>
            <pc:sldMk cId="344976305" sldId="258"/>
            <ac:spMk id="3" creationId="{228D3A74-0D22-6A67-FB51-9B8850ACBF09}"/>
          </ac:spMkLst>
        </pc:spChg>
      </pc:sldChg>
      <pc:sldChg chg="modSp ord">
        <pc:chgData name="Sládeček David" userId="S::sladecek@hradebni.cz::474d93f0-3a32-49cc-b837-47806091b590" providerId="AD" clId="Web-{B9DB0C14-5A72-44E2-A61D-14851EC04302}" dt="2025-10-06T07:31:40.683" v="149" actId="20577"/>
        <pc:sldMkLst>
          <pc:docMk/>
          <pc:sldMk cId="3390324499" sldId="260"/>
        </pc:sldMkLst>
        <pc:spChg chg="mod">
          <ac:chgData name="Sládeček David" userId="S::sladecek@hradebni.cz::474d93f0-3a32-49cc-b837-47806091b590" providerId="AD" clId="Web-{B9DB0C14-5A72-44E2-A61D-14851EC04302}" dt="2025-10-06T07:31:40.683" v="149" actId="20577"/>
          <ac:spMkLst>
            <pc:docMk/>
            <pc:sldMk cId="3390324499" sldId="260"/>
            <ac:spMk id="3" creationId="{064EBDC1-53BD-B662-37BB-DDD802282BF7}"/>
          </ac:spMkLst>
        </pc:spChg>
      </pc:sldChg>
      <pc:sldChg chg="addSp delSp modSp mod setBg">
        <pc:chgData name="Sládeček David" userId="S::sladecek@hradebni.cz::474d93f0-3a32-49cc-b837-47806091b590" providerId="AD" clId="Web-{B9DB0C14-5A72-44E2-A61D-14851EC04302}" dt="2025-10-06T07:28:46.633" v="139" actId="14100"/>
        <pc:sldMkLst>
          <pc:docMk/>
          <pc:sldMk cId="148105715" sldId="261"/>
        </pc:sldMkLst>
        <pc:spChg chg="mod">
          <ac:chgData name="Sládeček David" userId="S::sladecek@hradebni.cz::474d93f0-3a32-49cc-b837-47806091b590" providerId="AD" clId="Web-{B9DB0C14-5A72-44E2-A61D-14851EC04302}" dt="2025-10-06T07:12:02.589" v="36"/>
          <ac:spMkLst>
            <pc:docMk/>
            <pc:sldMk cId="148105715" sldId="261"/>
            <ac:spMk id="2" creationId="{9BAF09BB-56F8-B395-757C-0C867BE88FE0}"/>
          </ac:spMkLst>
        </pc:spChg>
        <pc:spChg chg="mod">
          <ac:chgData name="Sládeček David" userId="S::sladecek@hradebni.cz::474d93f0-3a32-49cc-b837-47806091b590" providerId="AD" clId="Web-{B9DB0C14-5A72-44E2-A61D-14851EC04302}" dt="2025-10-06T07:28:46.633" v="139" actId="14100"/>
          <ac:spMkLst>
            <pc:docMk/>
            <pc:sldMk cId="148105715" sldId="261"/>
            <ac:spMk id="3" creationId="{15340E48-83A2-3AC5-99F3-952FC6637F30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2:02.573" v="35"/>
          <ac:spMkLst>
            <pc:docMk/>
            <pc:sldMk cId="148105715" sldId="261"/>
            <ac:spMk id="9" creationId="{311973C2-EB8B-452A-A698-4A252FD3AE28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2:02.573" v="35"/>
          <ac:spMkLst>
            <pc:docMk/>
            <pc:sldMk cId="148105715" sldId="261"/>
            <ac:spMk id="11" creationId="{10162E77-11AD-44A7-84EC-40C59EEFBD2E}"/>
          </ac:spMkLst>
        </pc:spChg>
        <pc:picChg chg="add del">
          <ac:chgData name="Sládeček David" userId="S::sladecek@hradebni.cz::474d93f0-3a32-49cc-b837-47806091b590" providerId="AD" clId="Web-{B9DB0C14-5A72-44E2-A61D-14851EC04302}" dt="2025-10-06T07:12:02.573" v="35"/>
          <ac:picMkLst>
            <pc:docMk/>
            <pc:sldMk cId="148105715" sldId="261"/>
            <ac:picMk id="5" creationId="{ED8DA53F-B6D9-31E9-DE5F-2C41F86B8E70}"/>
          </ac:picMkLst>
        </pc:picChg>
        <pc:picChg chg="add">
          <ac:chgData name="Sládeček David" userId="S::sladecek@hradebni.cz::474d93f0-3a32-49cc-b837-47806091b590" providerId="AD" clId="Web-{B9DB0C14-5A72-44E2-A61D-14851EC04302}" dt="2025-10-06T07:12:02.589" v="36"/>
          <ac:picMkLst>
            <pc:docMk/>
            <pc:sldMk cId="148105715" sldId="261"/>
            <ac:picMk id="7" creationId="{0388DC8A-4652-850F-00D2-746CF75E4C3E}"/>
          </ac:picMkLst>
        </pc:picChg>
        <pc:cxnChg chg="add del">
          <ac:chgData name="Sládeček David" userId="S::sladecek@hradebni.cz::474d93f0-3a32-49cc-b837-47806091b590" providerId="AD" clId="Web-{B9DB0C14-5A72-44E2-A61D-14851EC04302}" dt="2025-10-06T07:12:02.573" v="35"/>
          <ac:cxnSpMkLst>
            <pc:docMk/>
            <pc:sldMk cId="148105715" sldId="261"/>
            <ac:cxnSpMk id="13" creationId="{5AB158E9-1B40-4CD6-95F0-95CA11DF7B7A}"/>
          </ac:cxnSpMkLst>
        </pc:cxnChg>
      </pc:sldChg>
      <pc:sldChg chg="addSp delSp modSp mod setBg">
        <pc:chgData name="Sládeček David" userId="S::sladecek@hradebni.cz::474d93f0-3a32-49cc-b837-47806091b590" providerId="AD" clId="Web-{B9DB0C14-5A72-44E2-A61D-14851EC04302}" dt="2025-10-06T07:28:57.352" v="141" actId="14100"/>
        <pc:sldMkLst>
          <pc:docMk/>
          <pc:sldMk cId="1896747096" sldId="262"/>
        </pc:sldMkLst>
        <pc:spChg chg="mod">
          <ac:chgData name="Sládeček David" userId="S::sladecek@hradebni.cz::474d93f0-3a32-49cc-b837-47806091b590" providerId="AD" clId="Web-{B9DB0C14-5A72-44E2-A61D-14851EC04302}" dt="2025-10-06T07:17:33.594" v="128"/>
          <ac:spMkLst>
            <pc:docMk/>
            <pc:sldMk cId="1896747096" sldId="262"/>
            <ac:spMk id="2" creationId="{C4A4A859-49B6-586B-2A25-D1FC62040EF5}"/>
          </ac:spMkLst>
        </pc:spChg>
        <pc:spChg chg="mod">
          <ac:chgData name="Sládeček David" userId="S::sladecek@hradebni.cz::474d93f0-3a32-49cc-b837-47806091b590" providerId="AD" clId="Web-{B9DB0C14-5A72-44E2-A61D-14851EC04302}" dt="2025-10-06T07:28:57.352" v="141" actId="14100"/>
          <ac:spMkLst>
            <pc:docMk/>
            <pc:sldMk cId="1896747096" sldId="262"/>
            <ac:spMk id="3" creationId="{55638EFE-ECEA-FC70-B771-4C63A5E23DC1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7:33.594" v="128"/>
          <ac:spMkLst>
            <pc:docMk/>
            <pc:sldMk cId="1896747096" sldId="262"/>
            <ac:spMk id="9" creationId="{311973C2-EB8B-452A-A698-4A252FD3AE28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7:33.594" v="128"/>
          <ac:spMkLst>
            <pc:docMk/>
            <pc:sldMk cId="1896747096" sldId="262"/>
            <ac:spMk id="11" creationId="{10162E77-11AD-44A7-84EC-40C59EEFBD2E}"/>
          </ac:spMkLst>
        </pc:spChg>
        <pc:picChg chg="add del">
          <ac:chgData name="Sládeček David" userId="S::sladecek@hradebni.cz::474d93f0-3a32-49cc-b837-47806091b590" providerId="AD" clId="Web-{B9DB0C14-5A72-44E2-A61D-14851EC04302}" dt="2025-10-06T07:17:33.594" v="128"/>
          <ac:picMkLst>
            <pc:docMk/>
            <pc:sldMk cId="1896747096" sldId="262"/>
            <ac:picMk id="5" creationId="{3B206663-9C5A-BAF3-FABB-36D010CECB52}"/>
          </ac:picMkLst>
        </pc:picChg>
        <pc:cxnChg chg="add del">
          <ac:chgData name="Sládeček David" userId="S::sladecek@hradebni.cz::474d93f0-3a32-49cc-b837-47806091b590" providerId="AD" clId="Web-{B9DB0C14-5A72-44E2-A61D-14851EC04302}" dt="2025-10-06T07:17:33.594" v="128"/>
          <ac:cxnSpMkLst>
            <pc:docMk/>
            <pc:sldMk cId="1896747096" sldId="262"/>
            <ac:cxnSpMk id="13" creationId="{5AB158E9-1B40-4CD6-95F0-95CA11DF7B7A}"/>
          </ac:cxnSpMkLst>
        </pc:cxnChg>
      </pc:sldChg>
      <pc:sldChg chg="addSp delSp">
        <pc:chgData name="Sládeček David" userId="S::sladecek@hradebni.cz::474d93f0-3a32-49cc-b837-47806091b590" providerId="AD" clId="Web-{B9DB0C14-5A72-44E2-A61D-14851EC04302}" dt="2025-10-06T07:13:43.700" v="57"/>
        <pc:sldMkLst>
          <pc:docMk/>
          <pc:sldMk cId="1170033786" sldId="266"/>
        </pc:sldMkLst>
        <pc:picChg chg="add del">
          <ac:chgData name="Sládeček David" userId="S::sladecek@hradebni.cz::474d93f0-3a32-49cc-b837-47806091b590" providerId="AD" clId="Web-{B9DB0C14-5A72-44E2-A61D-14851EC04302}" dt="2025-10-06T07:13:43.700" v="57"/>
          <ac:picMkLst>
            <pc:docMk/>
            <pc:sldMk cId="1170033786" sldId="266"/>
            <ac:picMk id="9" creationId="{7A38E506-6A2D-AAD1-134F-4F3DF493363B}"/>
          </ac:picMkLst>
        </pc:picChg>
      </pc:sldChg>
      <pc:sldChg chg="modSp">
        <pc:chgData name="Sládeček David" userId="S::sladecek@hradebni.cz::474d93f0-3a32-49cc-b837-47806091b590" providerId="AD" clId="Web-{B9DB0C14-5A72-44E2-A61D-14851EC04302}" dt="2025-10-06T07:14:19.999" v="68" actId="20577"/>
        <pc:sldMkLst>
          <pc:docMk/>
          <pc:sldMk cId="2739145116" sldId="267"/>
        </pc:sldMkLst>
        <pc:spChg chg="mod">
          <ac:chgData name="Sládeček David" userId="S::sladecek@hradebni.cz::474d93f0-3a32-49cc-b837-47806091b590" providerId="AD" clId="Web-{B9DB0C14-5A72-44E2-A61D-14851EC04302}" dt="2025-10-06T07:14:19.999" v="68" actId="20577"/>
          <ac:spMkLst>
            <pc:docMk/>
            <pc:sldMk cId="2739145116" sldId="267"/>
            <ac:spMk id="3" creationId="{25814C8D-BF71-7EEE-4AE0-F957D1BFDE63}"/>
          </ac:spMkLst>
        </pc:spChg>
      </pc:sldChg>
      <pc:sldChg chg="addSp delSp modSp">
        <pc:chgData name="Sládeček David" userId="S::sladecek@hradebni.cz::474d93f0-3a32-49cc-b837-47806091b590" providerId="AD" clId="Web-{B9DB0C14-5A72-44E2-A61D-14851EC04302}" dt="2025-10-06T07:14:46.295" v="78" actId="20577"/>
        <pc:sldMkLst>
          <pc:docMk/>
          <pc:sldMk cId="2638809181" sldId="268"/>
        </pc:sldMkLst>
        <pc:spChg chg="mod ord">
          <ac:chgData name="Sládeček David" userId="S::sladecek@hradebni.cz::474d93f0-3a32-49cc-b837-47806091b590" providerId="AD" clId="Web-{B9DB0C14-5A72-44E2-A61D-14851EC04302}" dt="2025-10-06T07:14:38.373" v="72" actId="14100"/>
          <ac:spMkLst>
            <pc:docMk/>
            <pc:sldMk cId="2638809181" sldId="268"/>
            <ac:spMk id="3" creationId="{39F7A2D5-F9B0-D57F-0F86-780A2ABC70BC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14:46.295" v="78" actId="20577"/>
          <ac:spMkLst>
            <pc:docMk/>
            <pc:sldMk cId="2638809181" sldId="268"/>
            <ac:spMk id="7" creationId="{7524694D-3821-C8CD-C9CE-50312D39D827}"/>
          </ac:spMkLst>
        </pc:spChg>
        <pc:spChg chg="del">
          <ac:chgData name="Sládeček David" userId="S::sladecek@hradebni.cz::474d93f0-3a32-49cc-b837-47806091b590" providerId="AD" clId="Web-{B9DB0C14-5A72-44E2-A61D-14851EC04302}" dt="2025-10-06T07:13:49.591" v="59"/>
          <ac:spMkLst>
            <pc:docMk/>
            <pc:sldMk cId="2638809181" sldId="268"/>
            <ac:spMk id="9" creationId="{AAD8CA48-CEFF-4770-A0F5-FDF9291BB709}"/>
          </ac:spMkLst>
        </pc:spChg>
        <pc:spChg chg="del">
          <ac:chgData name="Sládeček David" userId="S::sladecek@hradebni.cz::474d93f0-3a32-49cc-b837-47806091b590" providerId="AD" clId="Web-{B9DB0C14-5A72-44E2-A61D-14851EC04302}" dt="2025-10-06T07:13:49.591" v="59"/>
          <ac:spMkLst>
            <pc:docMk/>
            <pc:sldMk cId="2638809181" sldId="268"/>
            <ac:spMk id="11" creationId="{EA527866-6EE8-C0C1-02EB-C2A9FB66BE7F}"/>
          </ac:spMkLst>
        </pc:spChg>
        <pc:spChg chg="del">
          <ac:chgData name="Sládeček David" userId="S::sladecek@hradebni.cz::474d93f0-3a32-49cc-b837-47806091b590" providerId="AD" clId="Web-{B9DB0C14-5A72-44E2-A61D-14851EC04302}" dt="2025-10-06T07:13:21.716" v="54"/>
          <ac:spMkLst>
            <pc:docMk/>
            <pc:sldMk cId="2638809181" sldId="268"/>
            <ac:spMk id="12" creationId="{0284B2F7-3D86-F111-28CE-1B6FC0E4C17E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3:49.591" v="59"/>
          <ac:spMkLst>
            <pc:docMk/>
            <pc:sldMk cId="2638809181" sldId="268"/>
            <ac:spMk id="18" creationId="{311973C2-EB8B-452A-A698-4A252FD3AE28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3:49.591" v="59"/>
          <ac:spMkLst>
            <pc:docMk/>
            <pc:sldMk cId="2638809181" sldId="268"/>
            <ac:spMk id="20" creationId="{10162E77-11AD-44A7-84EC-40C59EEFBD2E}"/>
          </ac:spMkLst>
        </pc:spChg>
        <pc:picChg chg="add mod">
          <ac:chgData name="Sládeček David" userId="S::sladecek@hradebni.cz::474d93f0-3a32-49cc-b837-47806091b590" providerId="AD" clId="Web-{B9DB0C14-5A72-44E2-A61D-14851EC04302}" dt="2025-10-06T07:13:49.591" v="59"/>
          <ac:picMkLst>
            <pc:docMk/>
            <pc:sldMk cId="2638809181" sldId="268"/>
            <ac:picMk id="5" creationId="{E560C73A-79C2-94EF-70A5-864C9A079977}"/>
          </ac:picMkLst>
        </pc:picChg>
        <pc:picChg chg="del">
          <ac:chgData name="Sládeček David" userId="S::sladecek@hradebni.cz::474d93f0-3a32-49cc-b837-47806091b590" providerId="AD" clId="Web-{B9DB0C14-5A72-44E2-A61D-14851EC04302}" dt="2025-10-06T07:13:24.216" v="55"/>
          <ac:picMkLst>
            <pc:docMk/>
            <pc:sldMk cId="2638809181" sldId="268"/>
            <ac:picMk id="10" creationId="{CE039227-2B89-8838-3846-074C49C91088}"/>
          </ac:picMkLst>
        </pc:picChg>
        <pc:cxnChg chg="del">
          <ac:chgData name="Sládeček David" userId="S::sladecek@hradebni.cz::474d93f0-3a32-49cc-b837-47806091b590" providerId="AD" clId="Web-{B9DB0C14-5A72-44E2-A61D-14851EC04302}" dt="2025-10-06T07:13:49.591" v="59"/>
          <ac:cxnSpMkLst>
            <pc:docMk/>
            <pc:sldMk cId="2638809181" sldId="268"/>
            <ac:cxnSpMk id="13" creationId="{AEF6DFF6-D16A-F09C-83C6-35F5855CCE28}"/>
          </ac:cxnSpMkLst>
        </pc:cxnChg>
        <pc:cxnChg chg="add">
          <ac:chgData name="Sládeček David" userId="S::sladecek@hradebni.cz::474d93f0-3a32-49cc-b837-47806091b590" providerId="AD" clId="Web-{B9DB0C14-5A72-44E2-A61D-14851EC04302}" dt="2025-10-06T07:13:49.591" v="59"/>
          <ac:cxnSpMkLst>
            <pc:docMk/>
            <pc:sldMk cId="2638809181" sldId="268"/>
            <ac:cxnSpMk id="22" creationId="{5AB158E9-1B40-4CD6-95F0-95CA11DF7B7A}"/>
          </ac:cxnSpMkLst>
        </pc:cxnChg>
      </pc:sldChg>
      <pc:sldChg chg="addSp delSp modSp">
        <pc:chgData name="Sládeček David" userId="S::sladecek@hradebni.cz::474d93f0-3a32-49cc-b837-47806091b590" providerId="AD" clId="Web-{B9DB0C14-5A72-44E2-A61D-14851EC04302}" dt="2025-10-06T07:14:26.232" v="69" actId="20577"/>
        <pc:sldMkLst>
          <pc:docMk/>
          <pc:sldMk cId="3538785324" sldId="269"/>
        </pc:sldMkLst>
        <pc:spChg chg="mod">
          <ac:chgData name="Sládeček David" userId="S::sladecek@hradebni.cz::474d93f0-3a32-49cc-b837-47806091b590" providerId="AD" clId="Web-{B9DB0C14-5A72-44E2-A61D-14851EC04302}" dt="2025-10-06T07:14:26.232" v="69" actId="20577"/>
          <ac:spMkLst>
            <pc:docMk/>
            <pc:sldMk cId="3538785324" sldId="269"/>
            <ac:spMk id="3" creationId="{6842F3C4-E660-EC3E-CFCD-BCB8E8346F00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13:06.762" v="53" actId="20577"/>
          <ac:spMkLst>
            <pc:docMk/>
            <pc:sldMk cId="3538785324" sldId="269"/>
            <ac:spMk id="7" creationId="{0B0239D3-BA7A-4FD2-1AF7-F32F1F8BFFC6}"/>
          </ac:spMkLst>
        </pc:spChg>
        <pc:spChg chg="del">
          <ac:chgData name="Sládeček David" userId="S::sladecek@hradebni.cz::474d93f0-3a32-49cc-b837-47806091b590" providerId="AD" clId="Web-{B9DB0C14-5A72-44E2-A61D-14851EC04302}" dt="2025-10-06T07:07:11.237" v="0"/>
          <ac:spMkLst>
            <pc:docMk/>
            <pc:sldMk cId="3538785324" sldId="269"/>
            <ac:spMk id="12" creationId="{7A129B37-00FD-E65C-9B99-33508F3EEA7D}"/>
          </ac:spMkLst>
        </pc:spChg>
        <pc:picChg chg="add mod">
          <ac:chgData name="Sládeček David" userId="S::sladecek@hradebni.cz::474d93f0-3a32-49cc-b837-47806091b590" providerId="AD" clId="Web-{B9DB0C14-5A72-44E2-A61D-14851EC04302}" dt="2025-10-06T07:12:47.965" v="41" actId="1076"/>
          <ac:picMkLst>
            <pc:docMk/>
            <pc:sldMk cId="3538785324" sldId="269"/>
            <ac:picMk id="4" creationId="{633A54C2-2FD4-45F5-1307-DD68D351B23A}"/>
          </ac:picMkLst>
        </pc:picChg>
        <pc:picChg chg="add del mod">
          <ac:chgData name="Sládeček David" userId="S::sladecek@hradebni.cz::474d93f0-3a32-49cc-b837-47806091b590" providerId="AD" clId="Web-{B9DB0C14-5A72-44E2-A61D-14851EC04302}" dt="2025-10-06T07:12:55.528" v="43"/>
          <ac:picMkLst>
            <pc:docMk/>
            <pc:sldMk cId="3538785324" sldId="269"/>
            <ac:picMk id="5" creationId="{0F00685D-D167-04E2-5E04-C950297ABFA5}"/>
          </ac:picMkLst>
        </pc:picChg>
        <pc:picChg chg="del">
          <ac:chgData name="Sládeček David" userId="S::sladecek@hradebni.cz::474d93f0-3a32-49cc-b837-47806091b590" providerId="AD" clId="Web-{B9DB0C14-5A72-44E2-A61D-14851EC04302}" dt="2025-10-06T07:07:12.362" v="1"/>
          <ac:picMkLst>
            <pc:docMk/>
            <pc:sldMk cId="3538785324" sldId="269"/>
            <ac:picMk id="10" creationId="{52D34188-2BB7-3978-3923-6BB91F07C10B}"/>
          </ac:picMkLst>
        </pc:picChg>
      </pc:sldChg>
      <pc:sldChg chg="addSp delSp modSp add mod replId setBg">
        <pc:chgData name="Sládeček David" userId="S::sladecek@hradebni.cz::474d93f0-3a32-49cc-b837-47806091b590" providerId="AD" clId="Web-{B9DB0C14-5A72-44E2-A61D-14851EC04302}" dt="2025-10-06T07:28:51.726" v="140" actId="14100"/>
        <pc:sldMkLst>
          <pc:docMk/>
          <pc:sldMk cId="2820754626" sldId="270"/>
        </pc:sldMkLst>
        <pc:spChg chg="mod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2" creationId="{4F7A4B34-4AD4-139C-E3DE-07CFD39DF37B}"/>
          </ac:spMkLst>
        </pc:spChg>
        <pc:spChg chg="mod">
          <ac:chgData name="Sládeček David" userId="S::sladecek@hradebni.cz::474d93f0-3a32-49cc-b837-47806091b590" providerId="AD" clId="Web-{B9DB0C14-5A72-44E2-A61D-14851EC04302}" dt="2025-10-06T07:28:51.726" v="140" actId="14100"/>
          <ac:spMkLst>
            <pc:docMk/>
            <pc:sldMk cId="2820754626" sldId="270"/>
            <ac:spMk id="3" creationId="{234FC793-C113-7E24-79C1-2308D924466D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9" creationId="{311973C2-EB8B-452A-A698-4A252FD3AE28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11" creationId="{10162E77-11AD-44A7-84EC-40C59EEFBD2E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18" creationId="{5CF81D86-BDBA-477C-B7DD-8D359BB9965B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22" creationId="{88AA064E-5F6E-4024-BC28-EDDC3DFC70E1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24" creationId="{03B29638-4838-4B9B-B9DB-96E542BAF3E6}"/>
          </ac:spMkLst>
        </pc:spChg>
        <pc:picChg chg="add mod">
          <ac:chgData name="Sládeček David" userId="S::sladecek@hradebni.cz::474d93f0-3a32-49cc-b837-47806091b590" providerId="AD" clId="Web-{B9DB0C14-5A72-44E2-A61D-14851EC04302}" dt="2025-10-06T07:15:00.186" v="79"/>
          <ac:picMkLst>
            <pc:docMk/>
            <pc:sldMk cId="2820754626" sldId="270"/>
            <ac:picMk id="5" creationId="{4A199E59-8C04-23D6-7A58-A9E86F69C0D9}"/>
          </ac:picMkLst>
        </pc:picChg>
        <pc:cxnChg chg="add del">
          <ac:chgData name="Sládeček David" userId="S::sladecek@hradebni.cz::474d93f0-3a32-49cc-b837-47806091b590" providerId="AD" clId="Web-{B9DB0C14-5A72-44E2-A61D-14851EC04302}" dt="2025-10-06T07:15:00.186" v="79"/>
          <ac:cxnSpMkLst>
            <pc:docMk/>
            <pc:sldMk cId="2820754626" sldId="270"/>
            <ac:cxnSpMk id="13" creationId="{5AB158E9-1B40-4CD6-95F0-95CA11DF7B7A}"/>
          </ac:cxnSpMkLst>
        </pc:cxnChg>
        <pc:cxnChg chg="add">
          <ac:chgData name="Sládeček David" userId="S::sladecek@hradebni.cz::474d93f0-3a32-49cc-b837-47806091b590" providerId="AD" clId="Web-{B9DB0C14-5A72-44E2-A61D-14851EC04302}" dt="2025-10-06T07:15:00.186" v="79"/>
          <ac:cxnSpMkLst>
            <pc:docMk/>
            <pc:sldMk cId="2820754626" sldId="270"/>
            <ac:cxnSpMk id="20" creationId="{C65F3E9C-EF11-4F8F-A621-399C7A3E6401}"/>
          </ac:cxnSpMkLst>
        </pc:cxnChg>
      </pc:sldChg>
      <pc:sldChg chg="addSp delSp modSp add replId">
        <pc:chgData name="Sládeček David" userId="S::sladecek@hradebni.cz::474d93f0-3a32-49cc-b837-47806091b590" providerId="AD" clId="Web-{B9DB0C14-5A72-44E2-A61D-14851EC04302}" dt="2025-10-06T07:41:56.108" v="236" actId="20577"/>
        <pc:sldMkLst>
          <pc:docMk/>
          <pc:sldMk cId="755543367" sldId="271"/>
        </pc:sldMkLst>
        <pc:spChg chg="mod">
          <ac:chgData name="Sládeček David" userId="S::sladecek@hradebni.cz::474d93f0-3a32-49cc-b837-47806091b590" providerId="AD" clId="Web-{B9DB0C14-5A72-44E2-A61D-14851EC04302}" dt="2025-10-06T07:39:36.976" v="192" actId="14100"/>
          <ac:spMkLst>
            <pc:docMk/>
            <pc:sldMk cId="755543367" sldId="271"/>
            <ac:spMk id="3" creationId="{4DA82A9F-7168-7566-DA3E-FB18B9BC7B39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40:53.230" v="220" actId="20577"/>
          <ac:spMkLst>
            <pc:docMk/>
            <pc:sldMk cId="755543367" sldId="271"/>
            <ac:spMk id="4" creationId="{5B0FBFCD-E3D0-B66F-8E92-27106BF0CD04}"/>
          </ac:spMkLst>
        </pc:spChg>
        <pc:spChg chg="add del mod">
          <ac:chgData name="Sládeček David" userId="S::sladecek@hradebni.cz::474d93f0-3a32-49cc-b837-47806091b590" providerId="AD" clId="Web-{B9DB0C14-5A72-44E2-A61D-14851EC04302}" dt="2025-10-06T07:40:47.573" v="216"/>
          <ac:spMkLst>
            <pc:docMk/>
            <pc:sldMk cId="755543367" sldId="271"/>
            <ac:spMk id="5" creationId="{EDA4D99D-FBBC-6DD3-39DB-2FFCE6FACAB6}"/>
          </ac:spMkLst>
        </pc:spChg>
        <pc:spChg chg="add del mod">
          <ac:chgData name="Sládeček David" userId="S::sladecek@hradebni.cz::474d93f0-3a32-49cc-b837-47806091b590" providerId="AD" clId="Web-{B9DB0C14-5A72-44E2-A61D-14851EC04302}" dt="2025-10-06T07:40:48.605" v="218"/>
          <ac:spMkLst>
            <pc:docMk/>
            <pc:sldMk cId="755543367" sldId="271"/>
            <ac:spMk id="6" creationId="{A5AEC3FB-59D2-CBF3-5EBC-0A5B3BA1DA0D}"/>
          </ac:spMkLst>
        </pc:spChg>
        <pc:spChg chg="add del mod">
          <ac:chgData name="Sládeček David" userId="S::sladecek@hradebni.cz::474d93f0-3a32-49cc-b837-47806091b590" providerId="AD" clId="Web-{B9DB0C14-5A72-44E2-A61D-14851EC04302}" dt="2025-10-06T07:40:48.292" v="217"/>
          <ac:spMkLst>
            <pc:docMk/>
            <pc:sldMk cId="755543367" sldId="271"/>
            <ac:spMk id="7" creationId="{1CDD2572-B9E7-B0C7-A1EA-36659F4D68D7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41:56.108" v="236" actId="20577"/>
          <ac:spMkLst>
            <pc:docMk/>
            <pc:sldMk cId="755543367" sldId="271"/>
            <ac:spMk id="8" creationId="{9B4E9FED-6275-B3E0-0603-56172ADB4189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41:42.888" v="234" actId="20577"/>
          <ac:spMkLst>
            <pc:docMk/>
            <pc:sldMk cId="755543367" sldId="271"/>
            <ac:spMk id="9" creationId="{44B9141D-B376-64AF-A5D6-4633B97FCB53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41:08.668" v="228" actId="1076"/>
          <ac:spMkLst>
            <pc:docMk/>
            <pc:sldMk cId="755543367" sldId="271"/>
            <ac:spMk id="10" creationId="{948BCB5C-7A83-82CA-6057-76D498E63524}"/>
          </ac:spMkLst>
        </pc:spChg>
      </pc:sldChg>
    </pc:docChg>
  </pc:docChgLst>
  <pc:docChgLst>
    <pc:chgData name="Sládeček David" userId="S::sladecek@hradebni.cz::474d93f0-3a32-49cc-b837-47806091b590" providerId="AD" clId="Web-{FA8BA0E4-ABA3-43A2-9D6A-35F5769A1829}"/>
    <pc:docChg chg="addSld delSld modSld sldOrd">
      <pc:chgData name="Sládeček David" userId="S::sladecek@hradebni.cz::474d93f0-3a32-49cc-b837-47806091b590" providerId="AD" clId="Web-{FA8BA0E4-ABA3-43A2-9D6A-35F5769A1829}" dt="2025-10-06T05:58:43.826" v="516" actId="20577"/>
      <pc:docMkLst>
        <pc:docMk/>
      </pc:docMkLst>
      <pc:sldChg chg="addSp modSp mod setBg">
        <pc:chgData name="Sládeček David" userId="S::sladecek@hradebni.cz::474d93f0-3a32-49cc-b837-47806091b590" providerId="AD" clId="Web-{FA8BA0E4-ABA3-43A2-9D6A-35F5769A1829}" dt="2025-10-06T05:49:13.881" v="424" actId="20577"/>
        <pc:sldMkLst>
          <pc:docMk/>
          <pc:sldMk cId="835768341" sldId="257"/>
        </pc:sldMkLst>
        <pc:spChg chg="mod">
          <ac:chgData name="Sládeček David" userId="S::sladecek@hradebni.cz::474d93f0-3a32-49cc-b837-47806091b590" providerId="AD" clId="Web-{FA8BA0E4-ABA3-43A2-9D6A-35F5769A1829}" dt="2025-10-06T05:48:01.703" v="391"/>
          <ac:spMkLst>
            <pc:docMk/>
            <pc:sldMk cId="835768341" sldId="257"/>
            <ac:spMk id="2" creationId="{8C7AF873-6372-4499-BD87-5FA953BD253C}"/>
          </ac:spMkLst>
        </pc:spChg>
        <pc:spChg chg="mod ord">
          <ac:chgData name="Sládeček David" userId="S::sladecek@hradebni.cz::474d93f0-3a32-49cc-b837-47806091b590" providerId="AD" clId="Web-{FA8BA0E4-ABA3-43A2-9D6A-35F5769A1829}" dt="2025-10-06T05:49:13.881" v="424" actId="20577"/>
          <ac:spMkLst>
            <pc:docMk/>
            <pc:sldMk cId="835768341" sldId="257"/>
            <ac:spMk id="3" creationId="{076282D3-1415-9801-867D-15A39A71795C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8:01.703" v="391"/>
          <ac:spMkLst>
            <pc:docMk/>
            <pc:sldMk cId="835768341" sldId="257"/>
            <ac:spMk id="9" creationId="{C33BF9DD-8A45-4EEE-B231-0A14D322E5F9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8:01.703" v="391"/>
          <ac:spMkLst>
            <pc:docMk/>
            <pc:sldMk cId="835768341" sldId="257"/>
            <ac:spMk id="13" creationId="{D5FBCAC9-BD8B-4F3B-AD74-EF37D4211349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8:01.703" v="391"/>
          <ac:spMkLst>
            <pc:docMk/>
            <pc:sldMk cId="835768341" sldId="257"/>
            <ac:spMk id="15" creationId="{9556C5A8-AD7E-4CE7-87BE-9EA3B5E1786F}"/>
          </ac:spMkLst>
        </pc:spChg>
        <pc:picChg chg="add mod">
          <ac:chgData name="Sládeček David" userId="S::sladecek@hradebni.cz::474d93f0-3a32-49cc-b837-47806091b590" providerId="AD" clId="Web-{FA8BA0E4-ABA3-43A2-9D6A-35F5769A1829}" dt="2025-10-06T05:48:01.703" v="391"/>
          <ac:picMkLst>
            <pc:docMk/>
            <pc:sldMk cId="835768341" sldId="257"/>
            <ac:picMk id="4" creationId="{8AF8A5B3-27C6-1F20-A898-472B49561653}"/>
          </ac:picMkLst>
        </pc:picChg>
        <pc:cxnChg chg="add">
          <ac:chgData name="Sládeček David" userId="S::sladecek@hradebni.cz::474d93f0-3a32-49cc-b837-47806091b590" providerId="AD" clId="Web-{FA8BA0E4-ABA3-43A2-9D6A-35F5769A1829}" dt="2025-10-06T05:48:01.703" v="391"/>
          <ac:cxnSpMkLst>
            <pc:docMk/>
            <pc:sldMk cId="835768341" sldId="257"/>
            <ac:cxnSpMk id="11" creationId="{9020DCC9-F851-4562-BB20-1AB3C51BFD08}"/>
          </ac:cxnSpMkLst>
        </pc:cxnChg>
      </pc:sldChg>
      <pc:sldChg chg="addSp modSp mod setBg">
        <pc:chgData name="Sládeček David" userId="S::sladecek@hradebni.cz::474d93f0-3a32-49cc-b837-47806091b590" providerId="AD" clId="Web-{FA8BA0E4-ABA3-43A2-9D6A-35F5769A1829}" dt="2025-10-06T05:45:06.573" v="355" actId="14100"/>
        <pc:sldMkLst>
          <pc:docMk/>
          <pc:sldMk cId="344976305" sldId="258"/>
        </pc:sldMkLst>
        <pc:spChg chg="mod">
          <ac:chgData name="Sládeček David" userId="S::sladecek@hradebni.cz::474d93f0-3a32-49cc-b837-47806091b590" providerId="AD" clId="Web-{FA8BA0E4-ABA3-43A2-9D6A-35F5769A1829}" dt="2025-10-06T05:43:32.853" v="339"/>
          <ac:spMkLst>
            <pc:docMk/>
            <pc:sldMk cId="344976305" sldId="258"/>
            <ac:spMk id="2" creationId="{379E1CCB-948A-405E-8A80-696CD39D1587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5:06.573" v="355" actId="14100"/>
          <ac:spMkLst>
            <pc:docMk/>
            <pc:sldMk cId="344976305" sldId="258"/>
            <ac:spMk id="3" creationId="{228D3A74-0D22-6A67-FB51-9B8850ACBF09}"/>
          </ac:spMkLst>
        </pc:spChg>
        <pc:picChg chg="add">
          <ac:chgData name="Sládeček David" userId="S::sladecek@hradebni.cz::474d93f0-3a32-49cc-b837-47806091b590" providerId="AD" clId="Web-{FA8BA0E4-ABA3-43A2-9D6A-35F5769A1829}" dt="2025-10-06T05:43:32.853" v="339"/>
          <ac:picMkLst>
            <pc:docMk/>
            <pc:sldMk cId="344976305" sldId="258"/>
            <ac:picMk id="7" creationId="{9371B521-D13F-208F-FD87-51A508034704}"/>
          </ac:picMkLst>
        </pc:picChg>
      </pc:sldChg>
      <pc:sldChg chg="addSp delSp modSp mod modTransition setBg">
        <pc:chgData name="Sládeček David" userId="S::sladecek@hradebni.cz::474d93f0-3a32-49cc-b837-47806091b590" providerId="AD" clId="Web-{FA8BA0E4-ABA3-43A2-9D6A-35F5769A1829}" dt="2025-10-06T05:55:23.883" v="486" actId="20577"/>
        <pc:sldMkLst>
          <pc:docMk/>
          <pc:sldMk cId="3095795059" sldId="259"/>
        </pc:sldMkLst>
        <pc:spChg chg="mod">
          <ac:chgData name="Sládeček David" userId="S::sladecek@hradebni.cz::474d93f0-3a32-49cc-b837-47806091b590" providerId="AD" clId="Web-{FA8BA0E4-ABA3-43A2-9D6A-35F5769A1829}" dt="2025-10-06T05:49:37.320" v="426"/>
          <ac:spMkLst>
            <pc:docMk/>
            <pc:sldMk cId="3095795059" sldId="259"/>
            <ac:spMk id="2" creationId="{7AA7FF72-DFEE-D377-7098-C01C9D8C7D51}"/>
          </ac:spMkLst>
        </pc:spChg>
        <pc:spChg chg="mod">
          <ac:chgData name="Sládeček David" userId="S::sladecek@hradebni.cz::474d93f0-3a32-49cc-b837-47806091b590" providerId="AD" clId="Web-{FA8BA0E4-ABA3-43A2-9D6A-35F5769A1829}" dt="2025-10-06T05:55:05.929" v="478" actId="14100"/>
          <ac:spMkLst>
            <pc:docMk/>
            <pc:sldMk cId="3095795059" sldId="259"/>
            <ac:spMk id="3" creationId="{FC794CBB-6D60-B689-9AEF-C8FC2B200152}"/>
          </ac:spMkLst>
        </pc:spChg>
        <pc:spChg chg="add del mod ord">
          <ac:chgData name="Sládeček David" userId="S::sladecek@hradebni.cz::474d93f0-3a32-49cc-b837-47806091b590" providerId="AD" clId="Web-{FA8BA0E4-ABA3-43A2-9D6A-35F5769A1829}" dt="2025-10-06T05:49:31.804" v="425"/>
          <ac:spMkLst>
            <pc:docMk/>
            <pc:sldMk cId="3095795059" sldId="259"/>
            <ac:spMk id="4" creationId="{CA08D438-2474-D578-C8D9-A0F684FFDD8F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29:04.074" v="47"/>
          <ac:spMkLst>
            <pc:docMk/>
            <pc:sldMk cId="3095795059" sldId="259"/>
            <ac:spMk id="5" creationId="{8F01AB57-A2DE-FF8F-A757-56A1030668A0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45:38.265" v="360"/>
          <ac:spMkLst>
            <pc:docMk/>
            <pc:sldMk cId="3095795059" sldId="259"/>
            <ac:spMk id="6" creationId="{2BEB52D0-344F-348E-2830-64E7C2CF08FF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45:43.313" v="363"/>
          <ac:spMkLst>
            <pc:docMk/>
            <pc:sldMk cId="3095795059" sldId="259"/>
            <ac:spMk id="7" creationId="{0E158E6C-5E6F-0DB3-B1B7-6EE0A97A1C00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45:45.110" v="364"/>
          <ac:spMkLst>
            <pc:docMk/>
            <pc:sldMk cId="3095795059" sldId="259"/>
            <ac:spMk id="8" creationId="{960403E2-62C1-B433-E8E1-474BF2A839E3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9:37.320" v="426"/>
          <ac:spMkLst>
            <pc:docMk/>
            <pc:sldMk cId="3095795059" sldId="259"/>
            <ac:spMk id="9" creationId="{311973C2-EB8B-452A-A698-4A252FD3AE28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9:37.320" v="426"/>
          <ac:spMkLst>
            <pc:docMk/>
            <pc:sldMk cId="3095795059" sldId="259"/>
            <ac:spMk id="11" creationId="{10162E77-11AD-44A7-84EC-40C59EEFBD2E}"/>
          </ac:spMkLst>
        </pc:spChg>
        <pc:spChg chg="add mod">
          <ac:chgData name="Sládeček David" userId="S::sladecek@hradebni.cz::474d93f0-3a32-49cc-b837-47806091b590" providerId="AD" clId="Web-{FA8BA0E4-ABA3-43A2-9D6A-35F5769A1829}" dt="2025-10-06T05:55:23.883" v="486" actId="20577"/>
          <ac:spMkLst>
            <pc:docMk/>
            <pc:sldMk cId="3095795059" sldId="259"/>
            <ac:spMk id="12" creationId="{CA08D438-2474-D578-C8D9-A0F684FFDD8F}"/>
          </ac:spMkLst>
        </pc:spChg>
        <pc:picChg chg="add">
          <ac:chgData name="Sládeček David" userId="S::sladecek@hradebni.cz::474d93f0-3a32-49cc-b837-47806091b590" providerId="AD" clId="Web-{FA8BA0E4-ABA3-43A2-9D6A-35F5769A1829}" dt="2025-10-06T05:49:37.320" v="426"/>
          <ac:picMkLst>
            <pc:docMk/>
            <pc:sldMk cId="3095795059" sldId="259"/>
            <ac:picMk id="10" creationId="{C92BC979-8175-74AA-2544-108A0C89B2FD}"/>
          </ac:picMkLst>
        </pc:picChg>
        <pc:cxnChg chg="add">
          <ac:chgData name="Sládeček David" userId="S::sladecek@hradebni.cz::474d93f0-3a32-49cc-b837-47806091b590" providerId="AD" clId="Web-{FA8BA0E4-ABA3-43A2-9D6A-35F5769A1829}" dt="2025-10-06T05:49:37.320" v="426"/>
          <ac:cxnSpMkLst>
            <pc:docMk/>
            <pc:sldMk cId="3095795059" sldId="259"/>
            <ac:cxnSpMk id="13" creationId="{5AB158E9-1B40-4CD6-95F0-95CA11DF7B7A}"/>
          </ac:cxnSpMkLst>
        </pc:cxnChg>
      </pc:sldChg>
      <pc:sldChg chg="addSp delSp modSp add del mod replId modTransition setBg">
        <pc:chgData name="Sládeček David" userId="S::sladecek@hradebni.cz::474d93f0-3a32-49cc-b837-47806091b590" providerId="AD" clId="Web-{FA8BA0E4-ABA3-43A2-9D6A-35F5769A1829}" dt="2025-10-06T05:53:48.224" v="460"/>
        <pc:sldMkLst>
          <pc:docMk/>
          <pc:sldMk cId="1313023063" sldId="263"/>
        </pc:sldMkLst>
        <pc:spChg chg="mo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2" creationId="{34ED0564-8E3C-1FF4-541B-405D85DE5777}"/>
          </ac:spMkLst>
        </pc:spChg>
        <pc:spChg chg="mo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3" creationId="{3B675AEF-6E6A-94A8-2E75-10860FF057BE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5:50.689" v="366"/>
          <ac:spMkLst>
            <pc:docMk/>
            <pc:sldMk cId="1313023063" sldId="263"/>
            <ac:spMk id="4" creationId="{3010CBBD-4CA9-7C34-213E-8B05D9BF9CA9}"/>
          </ac:spMkLst>
        </pc:spChg>
        <pc:spChg chg="del mod ord">
          <ac:chgData name="Sládeček David" userId="S::sladecek@hradebni.cz::474d93f0-3a32-49cc-b837-47806091b590" providerId="AD" clId="Web-{FA8BA0E4-ABA3-43A2-9D6A-35F5769A1829}" dt="2025-10-06T05:49:59.665" v="433"/>
          <ac:spMkLst>
            <pc:docMk/>
            <pc:sldMk cId="1313023063" sldId="263"/>
            <ac:spMk id="6" creationId="{FFDA563F-B31A-B156-79DC-745AA73D92FC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5:53.564" v="367"/>
          <ac:spMkLst>
            <pc:docMk/>
            <pc:sldMk cId="1313023063" sldId="263"/>
            <ac:spMk id="7" creationId="{034EF4F0-3FCD-2CFC-35A4-230137D06205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5:56.190" v="368"/>
          <ac:spMkLst>
            <pc:docMk/>
            <pc:sldMk cId="1313023063" sldId="263"/>
            <ac:spMk id="8" creationId="{EDAF315E-C7C7-1244-84F6-9334B59A588E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52:38.080" v="439"/>
          <ac:spMkLst>
            <pc:docMk/>
            <pc:sldMk cId="1313023063" sldId="263"/>
            <ac:spMk id="9" creationId="{405A2014-67F1-AC17-863E-8C42C4DF18C2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10" creationId="{52ABB703-2B0E-4C3B-B4A2-F3973548E561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14" creationId="{E95DA498-D9A2-4DA9-B9DA-B3776E08CF7E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16" creationId="{82A73093-4B9D-420D-B17E-52293703A1D4}"/>
          </ac:spMkLst>
        </pc:spChg>
        <pc:picChg chg="add">
          <ac:chgData name="Sládeček David" userId="S::sladecek@hradebni.cz::474d93f0-3a32-49cc-b837-47806091b590" providerId="AD" clId="Web-{FA8BA0E4-ABA3-43A2-9D6A-35F5769A1829}" dt="2025-10-06T05:50:11.479" v="434"/>
          <ac:picMkLst>
            <pc:docMk/>
            <pc:sldMk cId="1313023063" sldId="263"/>
            <ac:picMk id="5" creationId="{A5FAB461-0CEC-1D71-2E7A-9647241F2183}"/>
          </ac:picMkLst>
        </pc:picChg>
        <pc:cxnChg chg="add">
          <ac:chgData name="Sládeček David" userId="S::sladecek@hradebni.cz::474d93f0-3a32-49cc-b837-47806091b590" providerId="AD" clId="Web-{FA8BA0E4-ABA3-43A2-9D6A-35F5769A1829}" dt="2025-10-06T05:50:11.479" v="434"/>
          <ac:cxnSpMkLst>
            <pc:docMk/>
            <pc:sldMk cId="1313023063" sldId="263"/>
            <ac:cxnSpMk id="12" creationId="{9C21570E-E159-49A6-9891-FA397B7A92D3}"/>
          </ac:cxnSpMkLst>
        </pc:cxnChg>
      </pc:sldChg>
      <pc:sldChg chg="delSp modSp add del replId modTransition">
        <pc:chgData name="Sládeček David" userId="S::sladecek@hradebni.cz::474d93f0-3a32-49cc-b837-47806091b590" providerId="AD" clId="Web-{FA8BA0E4-ABA3-43A2-9D6A-35F5769A1829}" dt="2025-10-06T05:54:29.506" v="474"/>
        <pc:sldMkLst>
          <pc:docMk/>
          <pc:sldMk cId="377571158" sldId="264"/>
        </pc:sldMkLst>
        <pc:spChg chg="mod">
          <ac:chgData name="Sládeček David" userId="S::sladecek@hradebni.cz::474d93f0-3a32-49cc-b837-47806091b590" providerId="AD" clId="Web-{FA8BA0E4-ABA3-43A2-9D6A-35F5769A1829}" dt="2025-10-06T05:35:57.979" v="140" actId="20577"/>
          <ac:spMkLst>
            <pc:docMk/>
            <pc:sldMk cId="377571158" sldId="264"/>
            <ac:spMk id="3" creationId="{E49F76DE-C5B0-A52A-8A32-CD96DA6118A3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02.753" v="370"/>
          <ac:spMkLst>
            <pc:docMk/>
            <pc:sldMk cId="377571158" sldId="264"/>
            <ac:spMk id="4" creationId="{CE5E461C-B758-705B-1601-D85EA9D4D4B2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04.722" v="371"/>
          <ac:spMkLst>
            <pc:docMk/>
            <pc:sldMk cId="377571158" sldId="264"/>
            <ac:spMk id="6" creationId="{851BF19C-3249-2CA3-7A20-4D200B3841AA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5:59.221" v="369" actId="1076"/>
          <ac:spMkLst>
            <pc:docMk/>
            <pc:sldMk cId="377571158" sldId="264"/>
            <ac:spMk id="7" creationId="{523AA00F-14A9-FC37-6587-7AC5626934EC}"/>
          </ac:spMkLst>
        </pc:spChg>
        <pc:spChg chg="del ord">
          <ac:chgData name="Sládeček David" userId="S::sladecek@hradebni.cz::474d93f0-3a32-49cc-b837-47806091b590" providerId="AD" clId="Web-{FA8BA0E4-ABA3-43A2-9D6A-35F5769A1829}" dt="2025-10-06T05:46:06.441" v="372"/>
          <ac:spMkLst>
            <pc:docMk/>
            <pc:sldMk cId="377571158" sldId="264"/>
            <ac:spMk id="8" creationId="{2E30EEFD-281B-D8AB-4A13-D5F9D3D55AC2}"/>
          </ac:spMkLst>
        </pc:spChg>
      </pc:sldChg>
      <pc:sldChg chg="delSp modSp add del replId modTransition">
        <pc:chgData name="Sládeček David" userId="S::sladecek@hradebni.cz::474d93f0-3a32-49cc-b837-47806091b590" providerId="AD" clId="Web-{FA8BA0E4-ABA3-43A2-9D6A-35F5769A1829}" dt="2025-10-06T05:54:30.444" v="475"/>
        <pc:sldMkLst>
          <pc:docMk/>
          <pc:sldMk cId="3324207155" sldId="265"/>
        </pc:sldMkLst>
        <pc:spChg chg="mod">
          <ac:chgData name="Sládeček David" userId="S::sladecek@hradebni.cz::474d93f0-3a32-49cc-b837-47806091b590" providerId="AD" clId="Web-{FA8BA0E4-ABA3-43A2-9D6A-35F5769A1829}" dt="2025-10-06T05:36:36.434" v="153" actId="20577"/>
          <ac:spMkLst>
            <pc:docMk/>
            <pc:sldMk cId="3324207155" sldId="265"/>
            <ac:spMk id="3" creationId="{B760E202-3103-F939-EFE4-E051C8A0B039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20.208" v="376"/>
          <ac:spMkLst>
            <pc:docMk/>
            <pc:sldMk cId="3324207155" sldId="265"/>
            <ac:spMk id="4" creationId="{ED79EE0A-BF20-BB9B-76A6-9BBFC1363808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13.754" v="375"/>
          <ac:spMkLst>
            <pc:docMk/>
            <pc:sldMk cId="3324207155" sldId="265"/>
            <ac:spMk id="6" creationId="{2798031D-9407-BE52-CC09-F2A5DD3C2E44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12.067" v="374"/>
          <ac:spMkLst>
            <pc:docMk/>
            <pc:sldMk cId="3324207155" sldId="265"/>
            <ac:spMk id="7" creationId="{79B09DED-92BE-3C26-8659-30AC8072D689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10.098" v="373" actId="1076"/>
          <ac:spMkLst>
            <pc:docMk/>
            <pc:sldMk cId="3324207155" sldId="265"/>
            <ac:spMk id="8" creationId="{C0A14B93-E0C2-39B2-C182-9DC915F03DA0}"/>
          </ac:spMkLst>
        </pc:spChg>
      </pc:sldChg>
      <pc:sldChg chg="addSp delSp modSp add ord replId modTransition">
        <pc:chgData name="Sládeček David" userId="S::sladecek@hradebni.cz::474d93f0-3a32-49cc-b837-47806091b590" providerId="AD" clId="Web-{FA8BA0E4-ABA3-43A2-9D6A-35F5769A1829}" dt="2025-10-06T05:46:31.960" v="384" actId="1076"/>
        <pc:sldMkLst>
          <pc:docMk/>
          <pc:sldMk cId="1170033786" sldId="266"/>
        </pc:sldMkLst>
        <pc:spChg chg="del">
          <ac:chgData name="Sládeček David" userId="S::sladecek@hradebni.cz::474d93f0-3a32-49cc-b837-47806091b590" providerId="AD" clId="Web-{FA8BA0E4-ABA3-43A2-9D6A-35F5769A1829}" dt="2025-10-06T05:33:20.174" v="86"/>
          <ac:spMkLst>
            <pc:docMk/>
            <pc:sldMk cId="1170033786" sldId="266"/>
            <ac:spMk id="3" creationId="{955CA976-F4B6-DAA1-B083-1AF050EBFC41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31.944" v="381" actId="1076"/>
          <ac:spMkLst>
            <pc:docMk/>
            <pc:sldMk cId="1170033786" sldId="266"/>
            <ac:spMk id="4" creationId="{7F347C79-0B8B-C9DF-B787-413D46B229D5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31.944" v="382" actId="1076"/>
          <ac:spMkLst>
            <pc:docMk/>
            <pc:sldMk cId="1170033786" sldId="266"/>
            <ac:spMk id="6" creationId="{EE999319-FD88-946D-48D1-675E55FB4934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31.960" v="383" actId="1076"/>
          <ac:spMkLst>
            <pc:docMk/>
            <pc:sldMk cId="1170033786" sldId="266"/>
            <ac:spMk id="7" creationId="{99B2696C-34DA-D6EF-A347-3EE44CC1C0B1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31.960" v="384" actId="1076"/>
          <ac:spMkLst>
            <pc:docMk/>
            <pc:sldMk cId="1170033786" sldId="266"/>
            <ac:spMk id="8" creationId="{21A22596-BDC3-719D-83B1-FBB8C42C31C9}"/>
          </ac:spMkLst>
        </pc:spChg>
        <pc:picChg chg="add mod ord">
          <ac:chgData name="Sládeček David" userId="S::sladecek@hradebni.cz::474d93f0-3a32-49cc-b837-47806091b590" providerId="AD" clId="Web-{FA8BA0E4-ABA3-43A2-9D6A-35F5769A1829}" dt="2025-10-06T05:33:30.347" v="89" actId="1076"/>
          <ac:picMkLst>
            <pc:docMk/>
            <pc:sldMk cId="1170033786" sldId="266"/>
            <ac:picMk id="5" creationId="{A1E2BCBE-1A21-5868-E099-1C49DFAFA87A}"/>
          </ac:picMkLst>
        </pc:picChg>
      </pc:sldChg>
      <pc:sldChg chg="add del replId">
        <pc:chgData name="Sládeček David" userId="S::sladecek@hradebni.cz::474d93f0-3a32-49cc-b837-47806091b590" providerId="AD" clId="Web-{FA8BA0E4-ABA3-43A2-9D6A-35F5769A1829}" dt="2025-10-06T05:52:38.439" v="440"/>
        <pc:sldMkLst>
          <pc:docMk/>
          <pc:sldMk cId="63905122" sldId="267"/>
        </pc:sldMkLst>
      </pc:sldChg>
      <pc:sldChg chg="modSp add del replId">
        <pc:chgData name="Sládeček David" userId="S::sladecek@hradebni.cz::474d93f0-3a32-49cc-b837-47806091b590" providerId="AD" clId="Web-{FA8BA0E4-ABA3-43A2-9D6A-35F5769A1829}" dt="2025-10-06T05:47:11.089" v="385"/>
        <pc:sldMkLst>
          <pc:docMk/>
          <pc:sldMk cId="1443583445" sldId="267"/>
        </pc:sldMkLst>
        <pc:spChg chg="mod">
          <ac:chgData name="Sládeček David" userId="S::sladecek@hradebni.cz::474d93f0-3a32-49cc-b837-47806091b590" providerId="AD" clId="Web-{FA8BA0E4-ABA3-43A2-9D6A-35F5769A1829}" dt="2025-10-06T05:46:27.178" v="377" actId="1076"/>
          <ac:spMkLst>
            <pc:docMk/>
            <pc:sldMk cId="1443583445" sldId="267"/>
            <ac:spMk id="4" creationId="{65B08B85-180D-B581-BBC0-0185926BE7FE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27.178" v="378" actId="1076"/>
          <ac:spMkLst>
            <pc:docMk/>
            <pc:sldMk cId="1443583445" sldId="267"/>
            <ac:spMk id="6" creationId="{85CC3F10-182D-DE33-E482-C5697C228B8C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27.193" v="379" actId="1076"/>
          <ac:spMkLst>
            <pc:docMk/>
            <pc:sldMk cId="1443583445" sldId="267"/>
            <ac:spMk id="7" creationId="{8A10B932-FC3A-D566-CCB5-4165484D1381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27.193" v="380" actId="1076"/>
          <ac:spMkLst>
            <pc:docMk/>
            <pc:sldMk cId="1443583445" sldId="267"/>
            <ac:spMk id="8" creationId="{32EC92E6-8104-3EC4-DB6D-DED4EE6DEFAA}"/>
          </ac:spMkLst>
        </pc:spChg>
      </pc:sldChg>
      <pc:sldChg chg="addSp delSp modSp add replId">
        <pc:chgData name="Sládeček David" userId="S::sladecek@hradebni.cz::474d93f0-3a32-49cc-b837-47806091b590" providerId="AD" clId="Web-{FA8BA0E4-ABA3-43A2-9D6A-35F5769A1829}" dt="2025-10-06T05:58:43.826" v="516" actId="20577"/>
        <pc:sldMkLst>
          <pc:docMk/>
          <pc:sldMk cId="2739145116" sldId="267"/>
        </pc:sldMkLst>
        <pc:spChg chg="mod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2" creationId="{08F2F3D5-49E5-E991-828D-BBED097EEC84}"/>
          </ac:spMkLst>
        </pc:spChg>
        <pc:spChg chg="mod ord">
          <ac:chgData name="Sládeček David" userId="S::sladecek@hradebni.cz::474d93f0-3a32-49cc-b837-47806091b590" providerId="AD" clId="Web-{FA8BA0E4-ABA3-43A2-9D6A-35F5769A1829}" dt="2025-10-06T05:58:36.701" v="513" actId="14100"/>
          <ac:spMkLst>
            <pc:docMk/>
            <pc:sldMk cId="2739145116" sldId="267"/>
            <ac:spMk id="3" creationId="{25814C8D-BF71-7EEE-4AE0-F957D1BFDE63}"/>
          </ac:spMkLst>
        </pc:spChg>
        <pc:spChg chg="add mod">
          <ac:chgData name="Sládeček David" userId="S::sladecek@hradebni.cz::474d93f0-3a32-49cc-b837-47806091b590" providerId="AD" clId="Web-{FA8BA0E4-ABA3-43A2-9D6A-35F5769A1829}" dt="2025-10-06T05:58:43.826" v="516" actId="20577"/>
          <ac:spMkLst>
            <pc:docMk/>
            <pc:sldMk cId="2739145116" sldId="267"/>
            <ac:spMk id="7" creationId="{AEE7868C-53A3-A63B-1071-748DCE0936F0}"/>
          </ac:spMkLst>
        </pc:spChg>
        <pc:spChg chg="del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9" creationId="{A4458917-1C55-B9EA-70A7-9646EAB30344}"/>
          </ac:spMkLst>
        </pc:spChg>
        <pc:spChg chg="del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11" creationId="{F6506D0E-6450-95BA-5A3F-70CF6CF8D85D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57:42.387" v="502"/>
          <ac:spMkLst>
            <pc:docMk/>
            <pc:sldMk cId="2739145116" sldId="267"/>
            <ac:spMk id="12" creationId="{185F72FF-C52B-A185-6BD5-68403247B4DC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18" creationId="{5CF81D86-BDBA-477C-B7DD-8D359BB9965B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22" creationId="{88AA064E-5F6E-4024-BC28-EDDC3DFC70E1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24" creationId="{03B29638-4838-4B9B-B9DB-96E542BAF3E6}"/>
          </ac:spMkLst>
        </pc:spChg>
        <pc:picChg chg="add del mod modCrop">
          <ac:chgData name="Sládeček David" userId="S::sladecek@hradebni.cz::474d93f0-3a32-49cc-b837-47806091b590" providerId="AD" clId="Web-{FA8BA0E4-ABA3-43A2-9D6A-35F5769A1829}" dt="2025-10-06T05:57:52.810" v="505"/>
          <ac:picMkLst>
            <pc:docMk/>
            <pc:sldMk cId="2739145116" sldId="267"/>
            <ac:picMk id="4" creationId="{B475E6CC-B159-0F0E-943B-4C44C82A2496}"/>
          </ac:picMkLst>
        </pc:picChg>
        <pc:picChg chg="add mod">
          <ac:chgData name="Sládeček David" userId="S::sladecek@hradebni.cz::474d93f0-3a32-49cc-b837-47806091b590" providerId="AD" clId="Web-{FA8BA0E4-ABA3-43A2-9D6A-35F5769A1829}" dt="2025-10-06T05:58:21.638" v="508"/>
          <ac:picMkLst>
            <pc:docMk/>
            <pc:sldMk cId="2739145116" sldId="267"/>
            <ac:picMk id="5" creationId="{46E910AB-7F44-C37D-C714-AF50EADCEE7E}"/>
          </ac:picMkLst>
        </pc:picChg>
        <pc:picChg chg="del">
          <ac:chgData name="Sládeček David" userId="S::sladecek@hradebni.cz::474d93f0-3a32-49cc-b837-47806091b590" providerId="AD" clId="Web-{FA8BA0E4-ABA3-43A2-9D6A-35F5769A1829}" dt="2025-10-06T05:58:02.419" v="506"/>
          <ac:picMkLst>
            <pc:docMk/>
            <pc:sldMk cId="2739145116" sldId="267"/>
            <ac:picMk id="10" creationId="{7E6F78A1-68F6-9478-07B7-8506B72FB6C1}"/>
          </ac:picMkLst>
        </pc:picChg>
        <pc:cxnChg chg="del">
          <ac:chgData name="Sládeček David" userId="S::sladecek@hradebni.cz::474d93f0-3a32-49cc-b837-47806091b590" providerId="AD" clId="Web-{FA8BA0E4-ABA3-43A2-9D6A-35F5769A1829}" dt="2025-10-06T05:58:21.638" v="508"/>
          <ac:cxnSpMkLst>
            <pc:docMk/>
            <pc:sldMk cId="2739145116" sldId="267"/>
            <ac:cxnSpMk id="13" creationId="{7071D614-4C4E-C61B-FE27-D651540411C6}"/>
          </ac:cxnSpMkLst>
        </pc:cxnChg>
        <pc:cxnChg chg="add">
          <ac:chgData name="Sládeček David" userId="S::sladecek@hradebni.cz::474d93f0-3a32-49cc-b837-47806091b590" providerId="AD" clId="Web-{FA8BA0E4-ABA3-43A2-9D6A-35F5769A1829}" dt="2025-10-06T05:58:21.638" v="508"/>
          <ac:cxnSpMkLst>
            <pc:docMk/>
            <pc:sldMk cId="2739145116" sldId="267"/>
            <ac:cxnSpMk id="20" creationId="{C65F3E9C-EF11-4F8F-A621-399C7A3E6401}"/>
          </ac:cxnSpMkLst>
        </pc:cxnChg>
      </pc:sldChg>
      <pc:sldChg chg="modSp add replId">
        <pc:chgData name="Sládeček David" userId="S::sladecek@hradebni.cz::474d93f0-3a32-49cc-b837-47806091b590" providerId="AD" clId="Web-{FA8BA0E4-ABA3-43A2-9D6A-35F5769A1829}" dt="2025-10-06T05:55:17.102" v="481" actId="20577"/>
        <pc:sldMkLst>
          <pc:docMk/>
          <pc:sldMk cId="2638809181" sldId="268"/>
        </pc:sldMkLst>
        <pc:spChg chg="mod">
          <ac:chgData name="Sládeček David" userId="S::sladecek@hradebni.cz::474d93f0-3a32-49cc-b837-47806091b590" providerId="AD" clId="Web-{FA8BA0E4-ABA3-43A2-9D6A-35F5769A1829}" dt="2025-10-06T05:55:14.914" v="480" actId="14100"/>
          <ac:spMkLst>
            <pc:docMk/>
            <pc:sldMk cId="2638809181" sldId="268"/>
            <ac:spMk id="3" creationId="{39F7A2D5-F9B0-D57F-0F86-780A2ABC70BC}"/>
          </ac:spMkLst>
        </pc:spChg>
        <pc:spChg chg="mod">
          <ac:chgData name="Sládeček David" userId="S::sladecek@hradebni.cz::474d93f0-3a32-49cc-b837-47806091b590" providerId="AD" clId="Web-{FA8BA0E4-ABA3-43A2-9D6A-35F5769A1829}" dt="2025-10-06T05:55:17.102" v="481" actId="20577"/>
          <ac:spMkLst>
            <pc:docMk/>
            <pc:sldMk cId="2638809181" sldId="268"/>
            <ac:spMk id="12" creationId="{0284B2F7-3D86-F111-28CE-1B6FC0E4C17E}"/>
          </ac:spMkLst>
        </pc:spChg>
      </pc:sldChg>
      <pc:sldChg chg="modSp add ord replId">
        <pc:chgData name="Sládeček David" userId="S::sladecek@hradebni.cz::474d93f0-3a32-49cc-b837-47806091b590" providerId="AD" clId="Web-{FA8BA0E4-ABA3-43A2-9D6A-35F5769A1829}" dt="2025-10-06T05:55:19.617" v="483" actId="20577"/>
        <pc:sldMkLst>
          <pc:docMk/>
          <pc:sldMk cId="3538785324" sldId="269"/>
        </pc:sldMkLst>
        <pc:spChg chg="mod">
          <ac:chgData name="Sládeček David" userId="S::sladecek@hradebni.cz::474d93f0-3a32-49cc-b837-47806091b590" providerId="AD" clId="Web-{FA8BA0E4-ABA3-43A2-9D6A-35F5769A1829}" dt="2025-10-06T05:55:10.242" v="479" actId="14100"/>
          <ac:spMkLst>
            <pc:docMk/>
            <pc:sldMk cId="3538785324" sldId="269"/>
            <ac:spMk id="3" creationId="{6842F3C4-E660-EC3E-CFCD-BCB8E8346F00}"/>
          </ac:spMkLst>
        </pc:spChg>
        <pc:spChg chg="mod">
          <ac:chgData name="Sládeček David" userId="S::sladecek@hradebni.cz::474d93f0-3a32-49cc-b837-47806091b590" providerId="AD" clId="Web-{FA8BA0E4-ABA3-43A2-9D6A-35F5769A1829}" dt="2025-10-06T05:55:19.617" v="483" actId="20577"/>
          <ac:spMkLst>
            <pc:docMk/>
            <pc:sldMk cId="3538785324" sldId="269"/>
            <ac:spMk id="12" creationId="{7A129B37-00FD-E65C-9B99-33508F3EEA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50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716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3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677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84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406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376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69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31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953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799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54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1879468-B00A-E4D3-D55F-3B258AC77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Digitální a mediální gramotnost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B606116-439C-4EDD-2C82-2E255EE7F2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Digitální komunikace</a:t>
            </a:r>
          </a:p>
        </p:txBody>
      </p:sp>
    </p:spTree>
    <p:extLst>
      <p:ext uri="{BB962C8B-B14F-4D97-AF65-F5344CB8AC3E}">
        <p14:creationId xmlns:p14="http://schemas.microsoft.com/office/powerpoint/2010/main" val="32867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AF09BB-56F8-B395-757C-0C867BE8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Prezentace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5340E48-83A2-3AC5-99F3-952FC6637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23173"/>
            <a:ext cx="6454987" cy="3645921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cs-CZ" b="1" dirty="0">
                <a:ea typeface="Calibri"/>
                <a:cs typeface="Calibri"/>
              </a:rPr>
              <a:t>Formální požadavky na akademické prezentace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Struktura prezentace: úvod → hlavní část → závěr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Čitelnost: text musí být dobře čitelný (velikost písma, kontrast)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Počet snímků: přiměřený k délce prezentace (např. 1–2 minuty na snímek)</a:t>
            </a:r>
            <a:endParaRPr lang="cs-CZ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Zdroje informací: jasně označené (citace, bibliografie)</a:t>
            </a:r>
            <a:endParaRPr lang="cs-CZ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Jasné označení autorů: jméno prezentujícího, případně spoluautory</a:t>
            </a:r>
            <a:endParaRPr lang="cs-CZ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Formátování: jednotný styl fontů a barev, profesionální šablona</a:t>
            </a:r>
            <a:endParaRPr lang="cs-CZ">
              <a:ea typeface="Calibri"/>
              <a:cs typeface="Calibri"/>
            </a:endParaRPr>
          </a:p>
          <a:p>
            <a:endParaRPr lang="cs-CZ" dirty="0">
              <a:ea typeface="Calibri"/>
              <a:cs typeface="Calibri"/>
            </a:endParaRPr>
          </a:p>
        </p:txBody>
      </p:sp>
      <p:pic>
        <p:nvPicPr>
          <p:cNvPr id="7" name="Graphic 6" descr="Učitel">
            <a:extLst>
              <a:ext uri="{FF2B5EF4-FFF2-40B4-BE49-F238E27FC236}">
                <a16:creationId xmlns:a16="http://schemas.microsoft.com/office/drawing/2014/main" id="{0388DC8A-4652-850F-00D2-746CF75E4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A1F54-6EFB-1C98-B43C-67CE2A840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7A4B34-4AD4-139C-E3DE-07CFD39D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Prezentace</a:t>
            </a:r>
            <a:endParaRPr lang="cs-CZ" dirty="0"/>
          </a:p>
        </p:txBody>
      </p:sp>
      <p:pic>
        <p:nvPicPr>
          <p:cNvPr id="5" name="Picture 4" descr="Kresby na barevném papíře">
            <a:extLst>
              <a:ext uri="{FF2B5EF4-FFF2-40B4-BE49-F238E27FC236}">
                <a16:creationId xmlns:a16="http://schemas.microsoft.com/office/drawing/2014/main" id="{4A199E59-8C04-23D6-7A58-A9E86F69C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78" r="37864" b="-1"/>
          <a:stretch>
            <a:fillRect/>
          </a:stretch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4FC793-C113-7E24-79C1-2308D924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576353"/>
            <a:ext cx="6574973" cy="329274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sz="1500" b="1" dirty="0"/>
              <a:t>Doporučení pro kvalitní prezentaci</a:t>
            </a:r>
            <a:endParaRPr lang="cs-CZ" sz="1500" b="1" dirty="0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Méně textu, více vizuálů: obrázky, grafy, diagramy podporují sdělení</a:t>
            </a:r>
            <a:endParaRPr lang="cs-CZ" sz="1500" dirty="0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Jedno hlavní sdělení na snímek: student se soustředí na klíčovou myšlenku</a:t>
            </a:r>
            <a:endParaRPr lang="cs-CZ" sz="1500" dirty="0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Kontrast a barevnost: text musí být snadno čitelný na projekci i obrazovce</a:t>
            </a:r>
            <a:endParaRPr lang="cs-CZ" sz="1500" dirty="0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Hierarchie informací: nadpisy, odrážky, zvýraznění klíčových slov</a:t>
            </a:r>
            <a:endParaRPr lang="cs-CZ" sz="1500" dirty="0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Animace a přechody: jen pokud podporují porozumění, ne jako „efekty pro efekt“</a:t>
            </a:r>
            <a:endParaRPr lang="cs-CZ" sz="1500" dirty="0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Zkouška prezentace: zkontrolovat text, obrázky, odkazy a kompatibilitu s technikou</a:t>
            </a:r>
            <a:endParaRPr lang="cs-CZ" sz="1500" dirty="0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Příprava na prezentaci: znát obsah, mluvit srozumitelně, pracovat s gesty a pohledem</a:t>
            </a:r>
            <a:endParaRPr lang="cs-CZ" sz="1500" dirty="0">
              <a:ea typeface="Calibri"/>
              <a:cs typeface="Calibri"/>
            </a:endParaRPr>
          </a:p>
          <a:p>
            <a:endParaRPr lang="cs-CZ" sz="1500" b="1">
              <a:ea typeface="Calibri"/>
              <a:cs typeface="Calibri"/>
            </a:endParaRPr>
          </a:p>
          <a:p>
            <a:endParaRPr lang="cs-CZ" sz="1500">
              <a:ea typeface="Calibri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075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05D0F2-5193-2179-88CE-B417CF11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ea typeface="Calibri Light"/>
                <a:cs typeface="Calibri Light"/>
              </a:rPr>
              <a:t>Font a vizuální styl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4EBDC1-53BD-B662-37BB-DDD80228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1808"/>
            <a:ext cx="10058400" cy="366728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b="1" dirty="0">
                <a:ea typeface="+mn-lt"/>
                <a:cs typeface="+mn-lt"/>
              </a:rPr>
              <a:t>Font není jen estetika</a:t>
            </a:r>
            <a:r>
              <a:rPr lang="cs-CZ" dirty="0">
                <a:ea typeface="+mn-lt"/>
                <a:cs typeface="+mn-lt"/>
              </a:rPr>
              <a:t> – ovlivňuje, jak je sdělení vnímáno </a:t>
            </a:r>
            <a:endParaRPr lang="cs-CZ" dirty="0">
              <a:ea typeface="Calibri" panose="020F0502020204030204"/>
              <a:cs typeface="Calibri" panose="020F0502020204030204"/>
            </a:endParaRPr>
          </a:p>
          <a:p>
            <a:r>
              <a:rPr lang="cs-CZ" b="1" dirty="0">
                <a:ea typeface="+mn-lt"/>
                <a:cs typeface="+mn-lt"/>
              </a:rPr>
              <a:t>Čitelnost je základ</a:t>
            </a:r>
            <a:r>
              <a:rPr lang="cs-CZ" dirty="0">
                <a:ea typeface="+mn-lt"/>
                <a:cs typeface="+mn-lt"/>
              </a:rPr>
              <a:t> – velikost, kontrast, jednoduchost.</a:t>
            </a:r>
            <a:endParaRPr lang="cs-CZ" dirty="0"/>
          </a:p>
          <a:p>
            <a:r>
              <a:rPr lang="cs-CZ" b="1" dirty="0">
                <a:ea typeface="+mn-lt"/>
                <a:cs typeface="+mn-lt"/>
              </a:rPr>
              <a:t>Konzistence</a:t>
            </a:r>
            <a:r>
              <a:rPr lang="cs-CZ" dirty="0">
                <a:ea typeface="+mn-lt"/>
                <a:cs typeface="+mn-lt"/>
              </a:rPr>
              <a:t> – používat max. 2–3 fonty v jedné prezentaci.</a:t>
            </a:r>
            <a:endParaRPr lang="cs-CZ" dirty="0"/>
          </a:p>
          <a:p>
            <a:r>
              <a:rPr lang="cs-CZ" b="1" dirty="0">
                <a:ea typeface="+mn-lt"/>
                <a:cs typeface="+mn-lt"/>
              </a:rPr>
              <a:t>Význam stylu</a:t>
            </a:r>
            <a:r>
              <a:rPr lang="cs-CZ" dirty="0">
                <a:ea typeface="+mn-lt"/>
                <a:cs typeface="+mn-lt"/>
              </a:rPr>
              <a:t> – tučné pro důležité, kurzíva pro zvýraznění, ale střídmě.</a:t>
            </a:r>
            <a:endParaRPr lang="cs-CZ" dirty="0"/>
          </a:p>
          <a:p>
            <a:r>
              <a:rPr lang="cs-CZ" b="1" dirty="0">
                <a:ea typeface="+mn-lt"/>
                <a:cs typeface="+mn-lt"/>
              </a:rPr>
              <a:t>Barvy a kontrast</a:t>
            </a:r>
            <a:r>
              <a:rPr lang="cs-CZ" dirty="0">
                <a:ea typeface="+mn-lt"/>
                <a:cs typeface="+mn-lt"/>
              </a:rPr>
              <a:t> – jasně oddělit text od pozadí.</a:t>
            </a:r>
            <a:endParaRPr lang="cs-CZ" dirty="0"/>
          </a:p>
          <a:p>
            <a:r>
              <a:rPr lang="cs-CZ" b="1" dirty="0">
                <a:ea typeface="+mn-lt"/>
                <a:cs typeface="+mn-lt"/>
              </a:rPr>
              <a:t>Vizuální hierarchie</a:t>
            </a:r>
            <a:r>
              <a:rPr lang="cs-CZ" dirty="0">
                <a:ea typeface="+mn-lt"/>
                <a:cs typeface="+mn-lt"/>
              </a:rPr>
              <a:t> – nadpis, podnadpis, text; čtenář by měl na první pohled vědět, co je hlavní.</a:t>
            </a:r>
            <a:endParaRPr lang="cs-CZ" dirty="0"/>
          </a:p>
          <a:p>
            <a:endParaRPr lang="cs-CZ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32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D3DEEF-3903-1AA6-F792-6303E6C3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82E6BE7-D984-D776-1980-5C8FA87A7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Font a vizuální styl</a:t>
            </a:r>
            <a:endParaRPr lang="cs-CZ" dirty="0"/>
          </a:p>
        </p:txBody>
      </p:sp>
      <p:pic>
        <p:nvPicPr>
          <p:cNvPr id="5" name="Obrázek 4" descr="CDN media">
            <a:extLst>
              <a:ext uri="{FF2B5EF4-FFF2-40B4-BE49-F238E27FC236}">
                <a16:creationId xmlns:a16="http://schemas.microsoft.com/office/drawing/2014/main" id="{B4F2301A-CEEE-0B8F-208D-A4FDDAA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93" t="13309" r="3610" b="28018"/>
          <a:stretch>
            <a:fillRect/>
          </a:stretch>
        </p:blipFill>
        <p:spPr>
          <a:xfrm>
            <a:off x="643192" y="1524847"/>
            <a:ext cx="5451627" cy="34882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A82A9F-7168-7566-DA3E-FB18B9BC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sz="2800" dirty="0">
                <a:ea typeface="Calibri"/>
                <a:cs typeface="Calibri"/>
              </a:rPr>
              <a:t>Na fontu záleží</a:t>
            </a:r>
          </a:p>
          <a:p>
            <a:r>
              <a:rPr lang="cs-CZ" sz="2800" dirty="0">
                <a:ea typeface="Calibri"/>
                <a:cs typeface="Calibri"/>
              </a:rPr>
              <a:t>Stejně tak na barvách</a:t>
            </a:r>
          </a:p>
          <a:p>
            <a:r>
              <a:rPr lang="cs-CZ" sz="2800" dirty="0">
                <a:ea typeface="Calibri"/>
                <a:cs typeface="Calibri"/>
              </a:rPr>
              <a:t>Přesah do marketingu</a:t>
            </a:r>
          </a:p>
          <a:p>
            <a:endParaRPr lang="cs-CZ" dirty="0"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554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C7AF873-6372-4499-BD87-5FA953BD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Komunikace</a:t>
            </a:r>
            <a:endParaRPr lang="cs-CZ" dirty="0"/>
          </a:p>
        </p:txBody>
      </p:sp>
      <p:pic>
        <p:nvPicPr>
          <p:cNvPr id="4" name="Obrázek 3" descr="Vygenerovaný obrázek">
            <a:extLst>
              <a:ext uri="{FF2B5EF4-FFF2-40B4-BE49-F238E27FC236}">
                <a16:creationId xmlns:a16="http://schemas.microsoft.com/office/drawing/2014/main" id="{8AF8A5B3-27C6-1F20-A898-472B4956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73" y="640081"/>
            <a:ext cx="3547366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6282D3-1415-9801-867D-15A39A71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583474"/>
            <a:ext cx="6574973" cy="328562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dirty="0">
                <a:ea typeface="Calibri"/>
                <a:cs typeface="Calibri"/>
              </a:rPr>
              <a:t>= přenos informací</a:t>
            </a:r>
          </a:p>
          <a:p>
            <a:r>
              <a:rPr lang="cs-CZ" i="1" dirty="0">
                <a:ea typeface="+mn-lt"/>
                <a:cs typeface="+mn-lt"/>
              </a:rPr>
              <a:t>Komunikace je rozvinutou sociální interakcí, ale také jejím předpokladem.</a:t>
            </a:r>
            <a:r>
              <a:rPr lang="cs-CZ" dirty="0">
                <a:ea typeface="+mn-lt"/>
                <a:cs typeface="+mn-lt"/>
              </a:rPr>
              <a:t> (Milan </a:t>
            </a:r>
            <a:r>
              <a:rPr lang="cs-CZ" err="1">
                <a:ea typeface="+mn-lt"/>
                <a:cs typeface="+mn-lt"/>
              </a:rPr>
              <a:t>Nakonečný</a:t>
            </a:r>
            <a:r>
              <a:rPr lang="cs-CZ" dirty="0">
                <a:ea typeface="+mn-lt"/>
                <a:cs typeface="+mn-lt"/>
              </a:rPr>
              <a:t>)</a:t>
            </a:r>
            <a:endParaRPr lang="cs-CZ" dirty="0" err="1">
              <a:ea typeface="Calibri"/>
              <a:cs typeface="Calibri"/>
            </a:endParaRPr>
          </a:p>
          <a:p>
            <a:r>
              <a:rPr lang="cs-CZ" dirty="0">
                <a:ea typeface="+mn-lt"/>
                <a:cs typeface="+mn-lt"/>
              </a:rPr>
              <a:t>Díky digitálním technologiím jsme masivními konzumenty a tvůrci vizuálních obrazů</a:t>
            </a:r>
            <a:endParaRPr lang="cs-CZ" dirty="0">
              <a:ea typeface="Calibri"/>
              <a:cs typeface="Calibri"/>
            </a:endParaRPr>
          </a:p>
          <a:p>
            <a:r>
              <a:rPr lang="cs-CZ" dirty="0">
                <a:ea typeface="Calibri"/>
                <a:cs typeface="Calibri"/>
              </a:rPr>
              <a:t>S příchodem AI, sociálních sítí a dalších je množství exponenciálně vyšší</a:t>
            </a:r>
          </a:p>
          <a:p>
            <a:endParaRPr lang="cs-CZ" dirty="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576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9E1CCB-948A-405E-8A80-696CD39D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Typy komunikace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8D3A74-0D22-6A67-FB51-9B8850AC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37715"/>
            <a:ext cx="6454987" cy="373137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sz="2400" b="1" dirty="0"/>
              <a:t>Podle způsobu vyjádření</a:t>
            </a:r>
            <a:endParaRPr lang="cs-CZ" sz="2400">
              <a:ea typeface="Calibri"/>
              <a:cs typeface="Calibri"/>
            </a:endParaRP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cs-CZ" sz="2000" dirty="0"/>
              <a:t>Verbální</a:t>
            </a:r>
            <a:r>
              <a:rPr lang="cs-CZ" sz="2000" dirty="0">
                <a:ea typeface="+mn-lt"/>
                <a:cs typeface="+mn-lt"/>
              </a:rPr>
              <a:t>, neverbální, </a:t>
            </a:r>
            <a:r>
              <a:rPr lang="cs-CZ" sz="2000" dirty="0" err="1">
                <a:ea typeface="+mn-lt"/>
                <a:cs typeface="+mn-lt"/>
              </a:rPr>
              <a:t>paraverbální</a:t>
            </a:r>
            <a:endParaRPr lang="cs-CZ" sz="2000" dirty="0">
              <a:ea typeface="+mn-lt"/>
              <a:cs typeface="+mn-lt"/>
            </a:endParaRPr>
          </a:p>
          <a:p>
            <a:r>
              <a:rPr lang="cs-CZ" sz="2400" b="1" dirty="0"/>
              <a:t>Podle kanálu</a:t>
            </a:r>
            <a:endParaRPr lang="cs-CZ" sz="2400" b="1" dirty="0">
              <a:ea typeface="Calibri"/>
              <a:cs typeface="Calibri"/>
            </a:endParaRP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cs-CZ" sz="2000" dirty="0"/>
              <a:t>Ústní</a:t>
            </a:r>
            <a:r>
              <a:rPr lang="cs-CZ" sz="2000" dirty="0">
                <a:ea typeface="+mn-lt"/>
                <a:cs typeface="+mn-lt"/>
              </a:rPr>
              <a:t>, písemná, vizuální</a:t>
            </a:r>
          </a:p>
          <a:p>
            <a:r>
              <a:rPr lang="cs-CZ" sz="2400" b="1" dirty="0">
                <a:ea typeface="+mn-lt"/>
                <a:cs typeface="+mn-lt"/>
              </a:rPr>
              <a:t>Podle</a:t>
            </a:r>
            <a:r>
              <a:rPr lang="cs-CZ" sz="2400" b="1" dirty="0"/>
              <a:t> prostředí</a:t>
            </a:r>
            <a:endParaRPr lang="cs-CZ" sz="2400">
              <a:ea typeface="Calibri"/>
              <a:cs typeface="Calibri"/>
            </a:endParaRP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cs-CZ" sz="2000" dirty="0"/>
              <a:t>Osobní</a:t>
            </a:r>
            <a:r>
              <a:rPr lang="cs-CZ" sz="2000" dirty="0">
                <a:ea typeface="+mn-lt"/>
                <a:cs typeface="+mn-lt"/>
              </a:rPr>
              <a:t> (face-to-face), hlasová, digitální, mediální</a:t>
            </a:r>
            <a:endParaRPr lang="cs-CZ" sz="2000" dirty="0">
              <a:ea typeface="Calibri" panose="020F0502020204030204"/>
              <a:cs typeface="Calibri" panose="020F0502020204030204"/>
            </a:endParaRPr>
          </a:p>
          <a:p>
            <a:r>
              <a:rPr lang="cs-CZ" sz="2400" b="1" dirty="0"/>
              <a:t>Podle směru komunikace</a:t>
            </a:r>
            <a:endParaRPr lang="cs-CZ" sz="2400" dirty="0">
              <a:ea typeface="Calibri"/>
              <a:cs typeface="Calibri"/>
            </a:endParaRP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cs-CZ" sz="2000" dirty="0"/>
              <a:t>Jednosměrná</a:t>
            </a:r>
            <a:r>
              <a:rPr lang="cs-CZ" sz="2000" dirty="0">
                <a:ea typeface="+mn-lt"/>
                <a:cs typeface="+mn-lt"/>
              </a:rPr>
              <a:t>, obousměrná, </a:t>
            </a:r>
            <a:r>
              <a:rPr lang="cs-CZ" sz="2000" err="1">
                <a:ea typeface="+mn-lt"/>
                <a:cs typeface="+mn-lt"/>
              </a:rPr>
              <a:t>vícesměrná</a:t>
            </a:r>
            <a:endParaRPr lang="cs-CZ" sz="2000">
              <a:ea typeface="Calibri"/>
              <a:cs typeface="Calibri"/>
            </a:endParaRPr>
          </a:p>
          <a:p>
            <a:endParaRPr lang="cs-CZ" dirty="0">
              <a:ea typeface="Calibri"/>
              <a:cs typeface="Calibri"/>
            </a:endParaRPr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9371B521-D13F-208F-FD87-51A508034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53CCA-1F37-E3EC-0E8A-275DBB5E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550796-7F7C-62DE-EC26-E8330301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pic>
        <p:nvPicPr>
          <p:cNvPr id="5" name="Zástupný obsah 4" descr="Obsah obrázku Metropolitní oblast, obloha, Metropole, venku&#10;&#10;Obsah generovaný pomocí AI může být nesprávný.">
            <a:extLst>
              <a:ext uri="{FF2B5EF4-FFF2-40B4-BE49-F238E27FC236}">
                <a16:creationId xmlns:a16="http://schemas.microsoft.com/office/drawing/2014/main" id="{A1E2BCBE-1A21-5868-E099-1C49DFAFA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201" y="1848999"/>
            <a:ext cx="6560374" cy="4382984"/>
          </a:xfrm>
          <a:prstGeom prst="rect">
            <a:avLst/>
          </a:prstGeom>
        </p:spPr>
      </p:pic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7F347C79-0B8B-C9DF-B787-413D46B229D5}"/>
              </a:ext>
            </a:extLst>
          </p:cNvPr>
          <p:cNvSpPr/>
          <p:nvPr/>
        </p:nvSpPr>
        <p:spPr>
          <a:xfrm>
            <a:off x="1235757" y="1958453"/>
            <a:ext cx="1161469" cy="8424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ea typeface="Calibri"/>
                <a:cs typeface="Calibri"/>
              </a:rPr>
              <a:t>CO</a:t>
            </a:r>
            <a:endParaRPr lang="cs-CZ" dirty="0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EE999319-FD88-946D-48D1-675E55FB4934}"/>
              </a:ext>
            </a:extLst>
          </p:cNvPr>
          <p:cNvSpPr/>
          <p:nvPr/>
        </p:nvSpPr>
        <p:spPr>
          <a:xfrm>
            <a:off x="1235756" y="2898582"/>
            <a:ext cx="1161469" cy="8424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dirty="0">
                <a:ea typeface="Calibri"/>
                <a:cs typeface="Calibri"/>
              </a:rPr>
              <a:t>JAK</a:t>
            </a:r>
            <a:endParaRPr lang="cs-CZ" dirty="0"/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99B2696C-34DA-D6EF-A347-3EE44CC1C0B1}"/>
              </a:ext>
            </a:extLst>
          </p:cNvPr>
          <p:cNvSpPr/>
          <p:nvPr/>
        </p:nvSpPr>
        <p:spPr>
          <a:xfrm>
            <a:off x="1235757" y="3858505"/>
            <a:ext cx="1161469" cy="8424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dirty="0">
                <a:ea typeface="Calibri"/>
                <a:cs typeface="Calibri"/>
              </a:rPr>
              <a:t>PROČ</a:t>
            </a:r>
            <a:endParaRPr lang="cs-CZ" dirty="0"/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21A22596-BDC3-719D-83B1-FBB8C42C31C9}"/>
              </a:ext>
            </a:extLst>
          </p:cNvPr>
          <p:cNvSpPr/>
          <p:nvPr/>
        </p:nvSpPr>
        <p:spPr>
          <a:xfrm>
            <a:off x="1235756" y="4818426"/>
            <a:ext cx="1161469" cy="8424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dirty="0">
                <a:ea typeface="Calibri"/>
                <a:cs typeface="Calibri"/>
              </a:rPr>
              <a:t>KOMU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003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AA7FF72-DFEE-D377-7098-C01C9D8C7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pic>
        <p:nvPicPr>
          <p:cNvPr id="10" name="Picture 4" descr="People working on ideas">
            <a:extLst>
              <a:ext uri="{FF2B5EF4-FFF2-40B4-BE49-F238E27FC236}">
                <a16:creationId xmlns:a16="http://schemas.microsoft.com/office/drawing/2014/main" id="{C92BC979-8175-74AA-2544-108A0C89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81" r="29993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C794CBB-6D60-B689-9AEF-C8FC2B200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3167743"/>
            <a:ext cx="5018314" cy="2701351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cs-CZ" sz="2800" dirty="0">
                <a:ea typeface="Calibri"/>
                <a:cs typeface="Calibri"/>
              </a:rPr>
              <a:t>INFORMACE</a:t>
            </a:r>
            <a:endParaRPr lang="cs-CZ"/>
          </a:p>
          <a:p>
            <a:pPr marL="200660" lvl="1" indent="0">
              <a:buNone/>
            </a:pPr>
            <a:r>
              <a:rPr lang="cs-CZ" sz="2800" dirty="0">
                <a:ea typeface="Calibri"/>
                <a:cs typeface="Calibri"/>
              </a:rPr>
              <a:t>POCIT</a:t>
            </a:r>
            <a:endParaRPr lang="cs-CZ"/>
          </a:p>
          <a:p>
            <a:pPr marL="200660" lvl="1" indent="0">
              <a:buNone/>
            </a:pPr>
            <a:r>
              <a:rPr lang="cs-CZ" sz="2800" dirty="0">
                <a:ea typeface="Calibri"/>
                <a:cs typeface="Calibri"/>
              </a:rPr>
              <a:t>IDEA</a:t>
            </a:r>
            <a:endParaRPr lang="cs-CZ"/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CA08D438-2474-D578-C8D9-A0F684FFDD8F}"/>
              </a:ext>
            </a:extLst>
          </p:cNvPr>
          <p:cNvSpPr/>
          <p:nvPr/>
        </p:nvSpPr>
        <p:spPr>
          <a:xfrm>
            <a:off x="5176386" y="2165282"/>
            <a:ext cx="1161469" cy="3702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b="1" dirty="0">
                <a:ea typeface="Calibri"/>
                <a:cs typeface="Calibri"/>
              </a:rPr>
              <a:t>CO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09579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99F7B-8766-DC8A-1F30-2106F93D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8F2F3D5-49E5-E991-828D-BBED09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pic>
        <p:nvPicPr>
          <p:cNvPr id="5" name="Obrázek 4" descr="Vygenerovaný obrázek">
            <a:extLst>
              <a:ext uri="{FF2B5EF4-FFF2-40B4-BE49-F238E27FC236}">
                <a16:creationId xmlns:a16="http://schemas.microsoft.com/office/drawing/2014/main" id="{46E910AB-7F44-C37D-C714-AF50EADC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1344"/>
          <a:stretch>
            <a:fillRect/>
          </a:stretch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814C8D-BF71-7EEE-4AE0-F957D1BF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40" y="2928257"/>
            <a:ext cx="5257802" cy="2929952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cs-CZ" sz="2400" dirty="0">
                <a:ea typeface="+mn-lt"/>
                <a:cs typeface="+mn-lt"/>
              </a:rPr>
              <a:t>Obraz</a:t>
            </a:r>
          </a:p>
          <a:p>
            <a:pPr marL="200660" lvl="1" indent="0">
              <a:buNone/>
            </a:pPr>
            <a:r>
              <a:rPr lang="cs-CZ" sz="2400" dirty="0">
                <a:ea typeface="+mn-lt"/>
                <a:cs typeface="+mn-lt"/>
              </a:rPr>
              <a:t>Řeč verbální a neverbální</a:t>
            </a:r>
          </a:p>
          <a:p>
            <a:pPr marL="200660" lvl="1" indent="0">
              <a:buNone/>
            </a:pPr>
            <a:r>
              <a:rPr lang="cs-CZ" sz="2400" dirty="0">
                <a:ea typeface="+mn-lt"/>
                <a:cs typeface="+mn-lt"/>
              </a:rPr>
              <a:t>Řeč těla – mimika, gestikulace</a:t>
            </a:r>
            <a:endParaRPr lang="en-US" sz="240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400" dirty="0">
                <a:ea typeface="+mn-lt"/>
                <a:cs typeface="+mn-lt"/>
              </a:rPr>
              <a:t>mluvený a psaný projev</a:t>
            </a:r>
            <a:endParaRPr lang="en-US" sz="240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400" dirty="0">
                <a:ea typeface="+mn-lt"/>
                <a:cs typeface="+mn-lt"/>
              </a:rPr>
              <a:t>animace, film</a:t>
            </a:r>
            <a:endParaRPr lang="en-US" sz="240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400" dirty="0" err="1">
                <a:ea typeface="+mn-lt"/>
                <a:cs typeface="+mn-lt"/>
              </a:rPr>
              <a:t>metakomunikace</a:t>
            </a:r>
            <a:r>
              <a:rPr lang="cs-CZ" sz="2400" dirty="0">
                <a:ea typeface="+mn-lt"/>
                <a:cs typeface="+mn-lt"/>
              </a:rPr>
              <a:t> – intonace</a:t>
            </a:r>
            <a:endParaRPr lang="cs-CZ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AEE7868C-53A3-A63B-1071-748DCE0936F0}"/>
              </a:ext>
            </a:extLst>
          </p:cNvPr>
          <p:cNvSpPr/>
          <p:nvPr/>
        </p:nvSpPr>
        <p:spPr>
          <a:xfrm>
            <a:off x="4936900" y="2154396"/>
            <a:ext cx="1161469" cy="3702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b="1" dirty="0">
                <a:ea typeface="Calibri"/>
                <a:cs typeface="Calibri"/>
              </a:rPr>
              <a:t>JAK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3914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17A69-C087-7D4D-29A5-66AC70E6E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7ED9CA-7F36-ABA7-D998-91CD85263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BDE1D8-BEE9-AAF9-CF70-69B7688B1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35FFE89-8DFF-CBB1-57E7-13E9A3CC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EC02F9-B0FD-8E4A-215F-A4FA1EF28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42F3C4-E660-EC3E-CFCD-BCB8E834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3167743"/>
            <a:ext cx="5018314" cy="2701351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Aktualizovat stav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Zorientovat se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Získat či předat informace</a:t>
            </a:r>
            <a:endParaRPr lang="cs-CZ" sz="2800">
              <a:ea typeface="Calibri"/>
              <a:cs typeface="Calibri"/>
            </a:endParaRPr>
          </a:p>
        </p:txBody>
      </p:sp>
      <p:pic>
        <p:nvPicPr>
          <p:cNvPr id="4" name="Obrázek 3" descr="Vygenerovaný obrázek">
            <a:extLst>
              <a:ext uri="{FF2B5EF4-FFF2-40B4-BE49-F238E27FC236}">
                <a16:creationId xmlns:a16="http://schemas.microsoft.com/office/drawing/2014/main" id="{633A54C2-2FD4-45F5-1307-DD68D351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67" y="710339"/>
            <a:ext cx="3861662" cy="5792492"/>
          </a:xfrm>
          <a:prstGeom prst="rect">
            <a:avLst/>
          </a:prstGeom>
        </p:spPr>
      </p:pic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0B0239D3-BA7A-4FD2-1AF7-F32F1F8BFFC6}"/>
              </a:ext>
            </a:extLst>
          </p:cNvPr>
          <p:cNvSpPr/>
          <p:nvPr/>
        </p:nvSpPr>
        <p:spPr>
          <a:xfrm>
            <a:off x="5176386" y="2165282"/>
            <a:ext cx="1161469" cy="3702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b="1" dirty="0">
                <a:ea typeface="Calibri"/>
                <a:cs typeface="Calibri"/>
              </a:rPr>
              <a:t>PROČ</a:t>
            </a:r>
          </a:p>
        </p:txBody>
      </p:sp>
    </p:spTree>
    <p:extLst>
      <p:ext uri="{BB962C8B-B14F-4D97-AF65-F5344CB8AC3E}">
        <p14:creationId xmlns:p14="http://schemas.microsoft.com/office/powerpoint/2010/main" val="353878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4666-BABE-6426-A98D-86D7B759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7012F83-FF53-672D-AEF8-2C6F8D56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pic>
        <p:nvPicPr>
          <p:cNvPr id="5" name="Zástupný obsah 4" descr="Obsah obrázku Metropolitní oblast, obloha, Metropole, venku&#10;&#10;Obsah generovaný pomocí AI může být nesprávný.">
            <a:extLst>
              <a:ext uri="{FF2B5EF4-FFF2-40B4-BE49-F238E27FC236}">
                <a16:creationId xmlns:a16="http://schemas.microsoft.com/office/drawing/2014/main" id="{E560C73A-79C2-94EF-70A5-864C9A07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88" r="22122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F7A2D5-F9B0-D57F-0F86-780A2ABC7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563" y="3167437"/>
            <a:ext cx="5022180" cy="1996629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Tobě</a:t>
            </a:r>
            <a:endParaRPr lang="en-US" sz="280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Ostatním</a:t>
            </a:r>
            <a:endParaRPr lang="en-US" sz="280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Všem</a:t>
            </a:r>
            <a:endParaRPr lang="en-US" sz="280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Všem na celém světě</a:t>
            </a:r>
            <a:endParaRPr lang="cs-CZ" sz="2800">
              <a:ea typeface="Calibri"/>
              <a:cs typeface="Calibri"/>
            </a:endParaRP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7524694D-3821-C8CD-C9CE-50312D39D827}"/>
              </a:ext>
            </a:extLst>
          </p:cNvPr>
          <p:cNvSpPr/>
          <p:nvPr/>
        </p:nvSpPr>
        <p:spPr>
          <a:xfrm>
            <a:off x="5176386" y="2165282"/>
            <a:ext cx="1161469" cy="3702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b="1" dirty="0">
                <a:ea typeface="Calibri"/>
                <a:cs typeface="Calibri"/>
              </a:rPr>
              <a:t>KOMU</a:t>
            </a:r>
          </a:p>
        </p:txBody>
      </p:sp>
    </p:spTree>
    <p:extLst>
      <p:ext uri="{BB962C8B-B14F-4D97-AF65-F5344CB8AC3E}">
        <p14:creationId xmlns:p14="http://schemas.microsoft.com/office/powerpoint/2010/main" val="263880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A4A859-49B6-586B-2A25-D1FC6204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ea typeface="Calibri Light"/>
                <a:cs typeface="Calibri Light"/>
              </a:rPr>
              <a:t>Digitální komunikace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5638EFE-ECEA-FC70-B771-4C63A5E2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4687"/>
            <a:ext cx="10058400" cy="367440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dirty="0">
                <a:ea typeface="+mn-lt"/>
                <a:cs typeface="+mn-lt"/>
              </a:rPr>
              <a:t>E-mail, chat, sociální sítě, videohovory</a:t>
            </a:r>
            <a:endParaRPr lang="cs-CZ" dirty="0">
              <a:ea typeface="Calibri" panose="020F0502020204030204"/>
              <a:cs typeface="Calibri" panose="020F0502020204030204"/>
            </a:endParaRPr>
          </a:p>
          <a:p>
            <a:r>
              <a:rPr lang="cs-CZ" dirty="0">
                <a:ea typeface="+mn-lt"/>
                <a:cs typeface="+mn-lt"/>
              </a:rPr>
              <a:t>Specifika (rychlost, trvalost, dostupnost, anonymita)</a:t>
            </a:r>
            <a:endParaRPr lang="cs-CZ" dirty="0"/>
          </a:p>
          <a:p>
            <a:r>
              <a:rPr lang="cs-CZ" dirty="0">
                <a:ea typeface="+mn-lt"/>
                <a:cs typeface="+mn-lt"/>
              </a:rPr>
              <a:t>Výhody a rizika (rychlá zpětná vazba, ale i dezinformace, přetížení informacemi)</a:t>
            </a:r>
            <a:endParaRPr lang="cs-CZ" dirty="0"/>
          </a:p>
          <a:p>
            <a:r>
              <a:rPr lang="cs-CZ" i="1" dirty="0">
                <a:ea typeface="Calibri"/>
                <a:cs typeface="Calibri"/>
              </a:rPr>
              <a:t>Otázky k diskuzi:</a:t>
            </a:r>
            <a:r>
              <a:rPr lang="cs-CZ" dirty="0">
                <a:ea typeface="Calibri"/>
                <a:cs typeface="Calibri"/>
              </a:rPr>
              <a:t> </a:t>
            </a:r>
            <a:endParaRPr lang="cs-CZ" dirty="0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+mn-lt"/>
                <a:cs typeface="+mn-lt"/>
              </a:rPr>
              <a:t>Jak komunikujete nejčastěji? 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+mn-lt"/>
                <a:cs typeface="+mn-lt"/>
              </a:rPr>
              <a:t>V čem je rozdíl, když napíšu něco na Messenger vs. řeknu osobně? </a:t>
            </a:r>
            <a:endParaRPr lang="cs-CZ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+mn-lt"/>
                <a:cs typeface="+mn-lt"/>
              </a:rPr>
              <a:t>Jak zprávu ovlivňuje použití </a:t>
            </a:r>
            <a:r>
              <a:rPr lang="cs-CZ" dirty="0" err="1">
                <a:ea typeface="+mn-lt"/>
                <a:cs typeface="+mn-lt"/>
              </a:rPr>
              <a:t>emojis</a:t>
            </a:r>
            <a:r>
              <a:rPr lang="cs-CZ" dirty="0">
                <a:ea typeface="+mn-lt"/>
                <a:cs typeface="+mn-lt"/>
              </a:rPr>
              <a:t>?</a:t>
            </a:r>
            <a:endParaRPr lang="cs-CZ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7470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2F7ECDF1E614946A5A39D5552BFC522" ma:contentTypeVersion="3" ma:contentTypeDescription="Vytvoří nový dokument" ma:contentTypeScope="" ma:versionID="5075b04c696d8e4e1044287e15cbfe0d">
  <xsd:schema xmlns:xsd="http://www.w3.org/2001/XMLSchema" xmlns:xs="http://www.w3.org/2001/XMLSchema" xmlns:p="http://schemas.microsoft.com/office/2006/metadata/properties" xmlns:ns2="09a37b55-a4d7-45bd-a73f-33c2b1d41898" targetNamespace="http://schemas.microsoft.com/office/2006/metadata/properties" ma:root="true" ma:fieldsID="d414fa7318b96dcdb4c31e9e457c351e" ns2:_="">
    <xsd:import namespace="09a37b55-a4d7-45bd-a73f-33c2b1d418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37b55-a4d7-45bd-a73f-33c2b1d418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D45807-61D4-4B51-8EDF-3F3CA8F454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C587AC-2F67-4D48-A39D-E30D3603C5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8F09E7B-665B-4494-9BC2-DE5A558696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a37b55-a4d7-45bd-a73f-33c2b1d41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</TotalTime>
  <Words>262</Words>
  <Application>Microsoft Office PowerPoint</Application>
  <PresentationFormat>Širokoúhlá obrazovka</PresentationFormat>
  <Paragraphs>69</Paragraphs>
  <Slides>13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4" baseType="lpstr">
      <vt:lpstr>Retrospektiva</vt:lpstr>
      <vt:lpstr>Digitální a mediální gramotnost</vt:lpstr>
      <vt:lpstr>Komunikace</vt:lpstr>
      <vt:lpstr>Typy komunikace</vt:lpstr>
      <vt:lpstr>Vizuální komunikace</vt:lpstr>
      <vt:lpstr>Vizuální komunikace</vt:lpstr>
      <vt:lpstr>Vizuální komunikace</vt:lpstr>
      <vt:lpstr>Vizuální komunikace</vt:lpstr>
      <vt:lpstr>Vizuální komunikace</vt:lpstr>
      <vt:lpstr>Digitální komunikace</vt:lpstr>
      <vt:lpstr>Prezentace</vt:lpstr>
      <vt:lpstr>Prezentace</vt:lpstr>
      <vt:lpstr>Font a vizuální styl</vt:lpstr>
      <vt:lpstr>Font a vizuální styl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Sládeček David</dc:creator>
  <cp:lastModifiedBy>Sládeček David</cp:lastModifiedBy>
  <cp:revision>288</cp:revision>
  <dcterms:created xsi:type="dcterms:W3CDTF">2025-09-29T05:50:10Z</dcterms:created>
  <dcterms:modified xsi:type="dcterms:W3CDTF">2025-10-06T09:10:15Z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0x01010052F7ECDF1E614946A5A39D5552BFC522</vt:lpwstr>
  </property>
</Properties>
</file>